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9" r:id="rId14"/>
    <p:sldId id="268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3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07345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5908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7765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3550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759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80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5938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126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1789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9206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1508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7DB13-4F0E-44F5-A6CC-5B987EA7B1FC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48366-36DA-4F7C-934A-668F124876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347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2.png"/><Relationship Id="rId2" Type="http://schemas.microsoft.com/office/2007/relationships/media" Target="../media/media10.m4a"/><Relationship Id="rId1" Type="http://schemas.openxmlformats.org/officeDocument/2006/relationships/tags" Target="../tags/tag10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2.png"/><Relationship Id="rId2" Type="http://schemas.microsoft.com/office/2007/relationships/media" Target="../media/media11.m4a"/><Relationship Id="rId1" Type="http://schemas.openxmlformats.org/officeDocument/2006/relationships/tags" Target="../tags/tag11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2.png"/><Relationship Id="rId2" Type="http://schemas.microsoft.com/office/2007/relationships/media" Target="../media/media12.m4a"/><Relationship Id="rId1" Type="http://schemas.openxmlformats.org/officeDocument/2006/relationships/tags" Target="../tags/tag1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22.jpe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2.png"/><Relationship Id="rId2" Type="http://schemas.microsoft.com/office/2007/relationships/media" Target="../media/media14.m4a"/><Relationship Id="rId1" Type="http://schemas.openxmlformats.org/officeDocument/2006/relationships/tags" Target="../tags/tag14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2.png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2.png"/><Relationship Id="rId2" Type="http://schemas.microsoft.com/office/2007/relationships/media" Target="../media/media8.m4a"/><Relationship Id="rId1" Type="http://schemas.openxmlformats.org/officeDocument/2006/relationships/tags" Target="../tags/tag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2.png"/><Relationship Id="rId2" Type="http://schemas.microsoft.com/office/2007/relationships/media" Target="../media/media9.m4a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17801" y="177801"/>
            <a:ext cx="5829300" cy="2336799"/>
          </a:xfrm>
        </p:spPr>
        <p:txBody>
          <a:bodyPr>
            <a:normAutofit fontScale="90000"/>
          </a:bodyPr>
          <a:lstStyle/>
          <a:p>
            <a:r>
              <a:rPr lang="en-IN" dirty="0" smtClean="0">
                <a:latin typeface="Algerian" panose="04020705040A02060702" pitchFamily="82" charset="0"/>
              </a:rPr>
              <a:t> </a:t>
            </a:r>
            <a: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  <a:t>MEDIA &amp; SOCIETY </a:t>
            </a:r>
            <a:b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</a:b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IN" sz="4800" dirty="0">
              <a:solidFill>
                <a:srgbClr val="FF0000"/>
              </a:solidFill>
              <a:latin typeface="AR DARLING" panose="02000000000000000000" pitchFamily="2" charset="0"/>
            </a:endParaRPr>
          </a:p>
        </p:txBody>
      </p:sp>
      <p:pic>
        <p:nvPicPr>
          <p:cNvPr id="4" name="Picture 3" descr="C:\Users\latha\Desktop\MASS MEDIA PIC 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79600"/>
            <a:ext cx="9144000" cy="466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124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0"/>
    </mc:Choice>
    <mc:Fallback xmlns="">
      <p:transition spd="slow" advTm="10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                                     </a:t>
            </a:r>
            <a:r>
              <a:rPr lang="en-IN" dirty="0" smtClean="0">
                <a:solidFill>
                  <a:srgbClr val="FF0000"/>
                </a:solidFill>
                <a:latin typeface="AR CHRISTY" panose="02000000000000000000" pitchFamily="2" charset="0"/>
              </a:rPr>
              <a:t>POLITICAL CONTROL </a:t>
            </a:r>
            <a:endParaRPr lang="en-IN" dirty="0">
              <a:solidFill>
                <a:srgbClr val="FF0000"/>
              </a:solidFill>
              <a:latin typeface="AR CHRISTY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 </a:t>
            </a:r>
            <a:endParaRPr lang="en-IN" dirty="0"/>
          </a:p>
        </p:txBody>
      </p:sp>
      <p:pic>
        <p:nvPicPr>
          <p:cNvPr id="4" name="Picture 3" descr="C:\Users\latha\Desktop\IMAGE 1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104900"/>
            <a:ext cx="4394199" cy="507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409700"/>
            <a:ext cx="6527799" cy="44196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791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8"/>
    </mc:Choice>
    <mc:Fallback xmlns="">
      <p:transition spd="slow" advTm="8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CYBER CRIME PIC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365124"/>
            <a:ext cx="5080000" cy="626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5537200" cy="6073774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542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38"/>
    </mc:Choice>
    <mc:Fallback xmlns="">
      <p:transition spd="slow" advTm="69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  <a:t>FOCUS ON EDITORIAL PAGE !</a:t>
            </a:r>
            <a:endParaRPr lang="en-IN" dirty="0">
              <a:solidFill>
                <a:srgbClr val="FF0000"/>
              </a:solidFill>
              <a:latin typeface="AR DARLING" panose="02000000000000000000" pitchFamily="2" charset="0"/>
            </a:endParaRPr>
          </a:p>
        </p:txBody>
      </p:sp>
      <p:pic>
        <p:nvPicPr>
          <p:cNvPr id="4" name="Content Placeholder 3" descr="C:\Users\latha\Desktop\EDITORIAL PAGE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4689477" cy="5370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EDITORIAL PAGE PIC2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77" y="1600200"/>
            <a:ext cx="5826123" cy="4857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368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1"/>
    </mc:Choice>
    <mc:Fallback xmlns="">
      <p:transition spd="slow" advTm="8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88925"/>
            <a:ext cx="10515600" cy="1325563"/>
          </a:xfrm>
        </p:spPr>
        <p:txBody>
          <a:bodyPr>
            <a:normAutofit/>
          </a:bodyPr>
          <a:lstStyle/>
          <a:p>
            <a:r>
              <a:rPr lang="en-IN" sz="3600" dirty="0" smtClean="0">
                <a:solidFill>
                  <a:srgbClr val="FFC000"/>
                </a:solidFill>
                <a:latin typeface="AR DELANEY" panose="02000000000000000000" pitchFamily="2" charset="0"/>
              </a:rPr>
              <a:t>TO SECURE PUBLIC INTEREST – CHIEF AIM</a:t>
            </a:r>
            <a:endParaRPr lang="en-IN" sz="3600" dirty="0">
              <a:solidFill>
                <a:srgbClr val="FFC000"/>
              </a:solidFill>
              <a:latin typeface="AR DELANEY" panose="02000000000000000000" pitchFamily="2" charset="0"/>
            </a:endParaRPr>
          </a:p>
        </p:txBody>
      </p:sp>
      <p:pic>
        <p:nvPicPr>
          <p:cNvPr id="4" name="Content Placeholder 3" descr="C:\Users\latha\Desktop\SMILEY PIC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397000"/>
            <a:ext cx="10515600" cy="546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940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4"/>
    </mc:Choice>
    <mc:Fallback xmlns="">
      <p:transition spd="slow" advTm="6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  <a:t>WATCH DOG !!</a:t>
            </a:r>
            <a:b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</a:br>
            <a: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  <a:t>OF DEMOCRACY ! </a:t>
            </a:r>
            <a:endParaRPr lang="en-IN" dirty="0">
              <a:solidFill>
                <a:srgbClr val="FF0000"/>
              </a:solidFill>
              <a:latin typeface="AR DARLING" panose="02000000000000000000" pitchFamily="2" charset="0"/>
            </a:endParaRPr>
          </a:p>
        </p:txBody>
      </p:sp>
      <p:pic>
        <p:nvPicPr>
          <p:cNvPr id="4" name="Content Placeholder 3" descr="C:\Users\latha\Desktop\MEDIA AND SOCIETY PIC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27300"/>
            <a:ext cx="10629900" cy="444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0"/>
            <a:ext cx="3492500" cy="23495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29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64"/>
    </mc:Choice>
    <mc:Fallback xmlns="">
      <p:transition spd="slow" advTm="8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C:\Users\latha\Desktop\thank you pic 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614660" cy="6492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72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srgbClr val="FF0000"/>
                </a:solidFill>
                <a:latin typeface="AR DARLING" panose="02000000000000000000" pitchFamily="2" charset="0"/>
              </a:rPr>
              <a:t>DIFFERENT MODES </a:t>
            </a:r>
            <a:endParaRPr lang="en-IN" dirty="0">
              <a:solidFill>
                <a:srgbClr val="FF0000"/>
              </a:solidFill>
              <a:latin typeface="AR DARLING" panose="02000000000000000000" pitchFamily="2" charset="0"/>
            </a:endParaRPr>
          </a:p>
        </p:txBody>
      </p:sp>
      <p:pic>
        <p:nvPicPr>
          <p:cNvPr id="4" name="Content Placeholder 3" descr="C:\Users\latha\Desktop\MASS MEDIA PIC 1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1690688"/>
            <a:ext cx="9893300" cy="5268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844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2"/>
    </mc:Choice>
    <mc:Fallback xmlns="">
      <p:transition spd="slow" advTm="6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C:\Users\latha\Desktop\IMAGE 1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0"/>
            <a:ext cx="10515600" cy="664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44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94"/>
    </mc:Choice>
    <mc:Fallback xmlns="">
      <p:transition spd="slow" advTm="5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C:\Users\latha\Desktop\IMAGE 6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4"/>
            <a:ext cx="10833100" cy="658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452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1"/>
    </mc:Choice>
    <mc:Fallback xmlns="">
      <p:transition spd="slow" advTm="4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  </a:t>
            </a:r>
            <a:endParaRPr lang="en-IN" dirty="0"/>
          </a:p>
        </p:txBody>
      </p:sp>
      <p:pic>
        <p:nvPicPr>
          <p:cNvPr id="4" name="Content Placeholder 3" descr="C:\Users\latha\Desktop\IMAGE 4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5207000" cy="580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5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365126"/>
            <a:ext cx="5422900" cy="5514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795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4"/>
    </mc:Choice>
    <mc:Fallback xmlns="">
      <p:transition spd="slow" advTm="10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srgbClr val="FF0000"/>
                </a:solidFill>
                <a:latin typeface="AR CHRISTY" panose="02000000000000000000" pitchFamily="2" charset="0"/>
              </a:rPr>
              <a:t>ROLES &amp; RESPONSIBILITY OF MEDIA </a:t>
            </a:r>
            <a:endParaRPr lang="en-IN" dirty="0">
              <a:solidFill>
                <a:srgbClr val="FF0000"/>
              </a:solidFill>
              <a:latin typeface="AR CHRISTY" panose="02000000000000000000" pitchFamily="2" charset="0"/>
            </a:endParaRPr>
          </a:p>
        </p:txBody>
      </p:sp>
      <p:pic>
        <p:nvPicPr>
          <p:cNvPr id="4" name="Picture 3" descr="C:\Users\latha\Desktop\IMAGE 6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6"/>
            <a:ext cx="4406900" cy="366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4" descr="C:\Users\latha\Desktop\IMAGE 9.jpg"/>
          <p:cNvPicPr>
            <a:picLocks noGrp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7" y="1825626"/>
            <a:ext cx="5535613" cy="388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00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5"/>
    </mc:Choice>
    <mc:Fallback xmlns="">
      <p:transition spd="slow" advTm="102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C:\Users\latha\Desktop\IMAGE 8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6"/>
            <a:ext cx="4559300" cy="5730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7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365124"/>
            <a:ext cx="5956300" cy="573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7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86"/>
    </mc:Choice>
    <mc:Fallback xmlns="">
      <p:transition spd="slow" advTm="6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IMAGE 12.jp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0" y="365124"/>
            <a:ext cx="5892800" cy="6657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1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65124"/>
            <a:ext cx="4940300" cy="639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08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93"/>
    </mc:Choice>
    <mc:Fallback xmlns="">
      <p:transition spd="slow" advTm="6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C:\Users\latha\Desktop\IMAGE 13.png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4"/>
            <a:ext cx="5207000" cy="608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14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365124"/>
            <a:ext cx="5575300" cy="608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523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77"/>
    </mc:Choice>
    <mc:Fallback xmlns="">
      <p:transition spd="slow" advTm="6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4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4|1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.2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7|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31</Words>
  <Application>Microsoft Office PowerPoint</Application>
  <PresentationFormat>Widescreen</PresentationFormat>
  <Paragraphs>9</Paragraphs>
  <Slides>15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Algerian</vt:lpstr>
      <vt:lpstr>AR CHRISTY</vt:lpstr>
      <vt:lpstr>AR DARLING</vt:lpstr>
      <vt:lpstr>AR DELANEY</vt:lpstr>
      <vt:lpstr>Arial</vt:lpstr>
      <vt:lpstr>Calibri</vt:lpstr>
      <vt:lpstr>Calibri Light</vt:lpstr>
      <vt:lpstr>Office Theme</vt:lpstr>
      <vt:lpstr> MEDIA &amp; SOCIETY  </vt:lpstr>
      <vt:lpstr>DIFFERENT MODES </vt:lpstr>
      <vt:lpstr>PowerPoint Presentation</vt:lpstr>
      <vt:lpstr>PowerPoint Presentation</vt:lpstr>
      <vt:lpstr>  </vt:lpstr>
      <vt:lpstr>ROLES &amp; RESPONSIBILITY OF MEDIA </vt:lpstr>
      <vt:lpstr>PowerPoint Presentation</vt:lpstr>
      <vt:lpstr>PowerPoint Presentation</vt:lpstr>
      <vt:lpstr>PowerPoint Presentation</vt:lpstr>
      <vt:lpstr>                                     POLITICAL CONTROL </vt:lpstr>
      <vt:lpstr>PowerPoint Presentation</vt:lpstr>
      <vt:lpstr>FOCUS ON EDITORIAL PAGE !</vt:lpstr>
      <vt:lpstr>TO SECURE PUBLIC INTEREST – CHIEF AIM</vt:lpstr>
      <vt:lpstr>WATCH DOG !! OF DEMOCRACY !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22</cp:revision>
  <dcterms:created xsi:type="dcterms:W3CDTF">2019-11-24T19:00:12Z</dcterms:created>
  <dcterms:modified xsi:type="dcterms:W3CDTF">2019-11-24T20:25:53Z</dcterms:modified>
</cp:coreProperties>
</file>