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7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3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en.wikipedia.org/wiki/Brahmins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125013"/>
            <a:ext cx="9448800" cy="2192988"/>
          </a:xfrm>
        </p:spPr>
        <p:txBody>
          <a:bodyPr>
            <a:normAutofit/>
          </a:bodyPr>
          <a:lstStyle/>
          <a:p>
            <a:pPr algn="ctr"/>
            <a:r>
              <a:rPr lang="en-IN" sz="9600" b="1" dirty="0" smtClean="0">
                <a:latin typeface="Bookman Old Style" panose="02050604050505020204" pitchFamily="18" charset="0"/>
              </a:rPr>
              <a:t>Welcome</a:t>
            </a:r>
            <a:endParaRPr lang="en-IN" sz="96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814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622852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87549" y="920621"/>
            <a:ext cx="56189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Georgia" panose="02040502050405020303" pitchFamily="18" charset="0"/>
              </a:rPr>
              <a:t> </a:t>
            </a:r>
            <a:r>
              <a:rPr 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In </a:t>
            </a:r>
            <a:r>
              <a:rPr 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order to abolish untouchability or other types of political and economic discrimination, it is necessary to change not only laws but also people’s hearts.</a:t>
            </a:r>
            <a:endParaRPr lang="en-IN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9177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2"/>
            <a:ext cx="12192000" cy="68563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23504" y="2297633"/>
            <a:ext cx="61303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mbria" panose="02040503050406030204" pitchFamily="18" charset="0"/>
              </a:rPr>
              <a:t>Thank You</a:t>
            </a:r>
            <a:endParaRPr lang="en-US" sz="9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173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24845" y="2065814"/>
            <a:ext cx="74847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7200" b="0" u="sng" cap="none" spc="0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Footlight MT Light" panose="0204060206030A020304" pitchFamily="18" charset="0"/>
              </a:rPr>
              <a:t>UNTOUCHABILITY</a:t>
            </a:r>
            <a:endParaRPr lang="en-US" sz="7200" b="0" u="sng" cap="none" spc="0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Footlight MT Light" panose="0204060206030A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4896" y="3541690"/>
            <a:ext cx="3679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dirty="0" err="1" smtClean="0"/>
              <a:t>Dr.</a:t>
            </a:r>
            <a:r>
              <a:rPr lang="en-IN" sz="3200" dirty="0" smtClean="0"/>
              <a:t> B.R </a:t>
            </a:r>
            <a:r>
              <a:rPr lang="en-IN" sz="3200" dirty="0" err="1" smtClean="0"/>
              <a:t>Ambedkar</a:t>
            </a:r>
            <a:endParaRPr lang="en-IN" sz="3200" dirty="0"/>
          </a:p>
        </p:txBody>
      </p:sp>
    </p:spTree>
    <p:extLst>
      <p:ext uri="{BB962C8B-B14F-4D97-AF65-F5344CB8AC3E}">
        <p14:creationId xmlns:p14="http://schemas.microsoft.com/office/powerpoint/2010/main" xmlns="" val="1317105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0725" y="167426"/>
            <a:ext cx="7481455" cy="654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1136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29589" y="1166841"/>
            <a:ext cx="48166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askerville Old Face" panose="02020602080505020303" pitchFamily="18" charset="0"/>
              </a:rPr>
              <a:t>Dr. B.R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Ambedkar</a:t>
            </a:r>
            <a:r>
              <a:rPr lang="en-US" sz="3200" dirty="0">
                <a:latin typeface="Baskerville Old Face" panose="02020602080505020303" pitchFamily="18" charset="0"/>
              </a:rPr>
              <a:t> an Indian social reformer and politician who came from a social group that was considered untouchable, theorized that untouchability originated because of the deliberate policy of the upper-caste </a:t>
            </a:r>
            <a:r>
              <a:rPr lang="en-US" sz="3200" dirty="0" err="1">
                <a:latin typeface="Baskerville Old Face" panose="02020602080505020303" pitchFamily="18" charset="0"/>
                <a:hlinkClick r:id="rId2" tooltip="Brahmins"/>
              </a:rPr>
              <a:t>Brahmanas</a:t>
            </a:r>
            <a:r>
              <a:rPr lang="en-US" sz="3200" dirty="0">
                <a:latin typeface="Baskerville Old Face" panose="02020602080505020303" pitchFamily="18" charset="0"/>
              </a:rPr>
              <a:t>. </a:t>
            </a:r>
            <a:endParaRPr lang="en-IN" sz="3200" dirty="0">
              <a:latin typeface="Baskerville Old Face" panose="020206020805050203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5576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4835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668" y="474345"/>
            <a:ext cx="90023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22222"/>
                </a:solidFill>
                <a:latin typeface="Arial" panose="020B0604020202020204" pitchFamily="34" charset="0"/>
              </a:rPr>
              <a:t> </a:t>
            </a:r>
            <a:r>
              <a:rPr 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following practices could be understood to have been associated with Untouchability in </a:t>
            </a:r>
            <a:r>
              <a:rPr 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India.</a:t>
            </a:r>
          </a:p>
          <a:p>
            <a:endParaRPr 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Prohibition from eating with other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members.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Provision of separate cups in village tea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stalls.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Separate seating arrangements and utensils in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restaurants.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Segregation in seating and food arrangements at village functions and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festivals.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Prohibition from entering places of public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worship.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Prohibition from wearing sandals or holding umbrellas in front of higher caste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members.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Prohibition from entering other caste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homes.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Prohibition from using common village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paths.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Separate burial/cremation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grounds.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Prohibition from accessing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common/public </a:t>
            </a: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properties and resources (wells, ponds, temples, etc.)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Segregation (separate seating area) of children in 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schools.</a:t>
            </a:r>
            <a:endParaRPr lang="en-US" sz="2000" dirty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Social </a:t>
            </a:r>
            <a:r>
              <a:rPr lang="en-US" sz="2000" dirty="0">
                <a:solidFill>
                  <a:srgbClr val="92D050"/>
                </a:solidFill>
                <a:latin typeface="Arial" panose="020B0604020202020204" pitchFamily="34" charset="0"/>
              </a:rPr>
              <a:t>boycotts by other castes for refusing to perform their "</a:t>
            </a:r>
            <a:r>
              <a:rPr lang="en-US" sz="2000" dirty="0" smtClean="0">
                <a:solidFill>
                  <a:srgbClr val="92D050"/>
                </a:solidFill>
                <a:latin typeface="Arial" panose="020B0604020202020204" pitchFamily="34" charset="0"/>
              </a:rPr>
              <a:t>duties“</a:t>
            </a:r>
            <a:r>
              <a:rPr lang="en-US" sz="2000" baseline="30000" dirty="0" smtClean="0">
                <a:solidFill>
                  <a:srgbClr val="92D050"/>
                </a:solidFill>
                <a:latin typeface="Arial" panose="020B0604020202020204" pitchFamily="34" charset="0"/>
              </a:rPr>
              <a:t>.</a:t>
            </a:r>
            <a:endParaRPr lang="en-US" sz="2000" b="0" i="0" dirty="0">
              <a:solidFill>
                <a:srgbClr val="92D05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41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28622" y="1739394"/>
            <a:ext cx="124492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“I like the religion that teaches liberty, equality and fraternity.”</a:t>
            </a: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― </a:t>
            </a:r>
            <a:r>
              <a:rPr lang="en-US" sz="3200" b="1" dirty="0" err="1">
                <a:solidFill>
                  <a:srgbClr val="FFFF00"/>
                </a:solidFill>
              </a:rPr>
              <a:t>Bhimrao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Ramji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Ambedkar</a:t>
            </a:r>
            <a:endParaRPr lang="en-IN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005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26788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85644" y="1030310"/>
            <a:ext cx="567958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6">
                    <a:lumMod val="40000"/>
                    <a:lumOff val="60000"/>
                  </a:schemeClr>
                </a:solidFill>
                <a:latin typeface="Bell MT" panose="02020503060305020303" pitchFamily="18" charset="0"/>
              </a:rPr>
              <a:t>He maintained two main principles of equality and the removal of </a:t>
            </a:r>
            <a:r>
              <a:rPr lang="en-US" sz="4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Bell MT" panose="02020503060305020303" pitchFamily="18" charset="0"/>
              </a:rPr>
              <a:t>casteism</a:t>
            </a:r>
            <a:r>
              <a:rPr lang="en-US" sz="4000" dirty="0">
                <a:solidFill>
                  <a:schemeClr val="accent6">
                    <a:lumMod val="40000"/>
                    <a:lumOff val="60000"/>
                  </a:schemeClr>
                </a:solidFill>
                <a:latin typeface="Bell MT" panose="02020503060305020303" pitchFamily="18" charset="0"/>
              </a:rPr>
              <a:t>, in order to remove untouchability. All people are born equal and have to continue to remain as equals till death</a:t>
            </a:r>
            <a:r>
              <a:rPr lang="en-US" sz="4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.</a:t>
            </a:r>
            <a:endParaRPr lang="en-IN" sz="4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5180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7003" y="0"/>
            <a:ext cx="719499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07595"/>
            <a:ext cx="5378092" cy="40504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358660" cy="381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498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98546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5467" y="0"/>
            <a:ext cx="620653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53802" y="1843950"/>
            <a:ext cx="83531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Bahnschrift" panose="020B0502040204020203" pitchFamily="34" charset="0"/>
              </a:rPr>
              <a:t>Dalits</a:t>
            </a:r>
            <a:r>
              <a:rPr lang="en-US" sz="4000" dirty="0">
                <a:latin typeface="Bahnschrift" panose="020B0502040204020203" pitchFamily="34" charset="0"/>
              </a:rPr>
              <a:t> are still prohibited from entering temples, attending mass ceremonies, using resources and working alongside with people of other castes</a:t>
            </a:r>
            <a:r>
              <a:rPr lang="en-US" dirty="0"/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37777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78</TotalTime>
  <Words>83</Words>
  <Application>Microsoft Office PowerPoint</Application>
  <PresentationFormat>Custom</PresentationFormat>
  <Paragraphs>23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Vapor Trail</vt:lpstr>
      <vt:lpstr>Welcome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Windows User</dc:creator>
  <cp:lastModifiedBy>admin</cp:lastModifiedBy>
  <cp:revision>11</cp:revision>
  <dcterms:created xsi:type="dcterms:W3CDTF">2019-11-29T14:11:40Z</dcterms:created>
  <dcterms:modified xsi:type="dcterms:W3CDTF">2019-12-03T05:07:03Z</dcterms:modified>
</cp:coreProperties>
</file>