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8" r:id="rId5"/>
    <p:sldId id="257" r:id="rId6"/>
    <p:sldId id="264" r:id="rId7"/>
    <p:sldId id="262" r:id="rId8"/>
    <p:sldId id="259" r:id="rId9"/>
    <p:sldId id="269" r:id="rId10"/>
    <p:sldId id="263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02981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238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3341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2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731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3392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802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48252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281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722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5164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A8778-FA32-4E18-8D2B-44FC12D62AB2}" type="datetimeFigureOut">
              <a:rPr lang="en-IN" smtClean="0"/>
              <a:t>25/11/2019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9FB77-A6E1-4CB8-935B-5A2A79DE11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48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0089" y="462844"/>
            <a:ext cx="4176890" cy="1772356"/>
          </a:xfrm>
        </p:spPr>
        <p:txBody>
          <a:bodyPr>
            <a:noAutofit/>
          </a:bodyPr>
          <a:lstStyle/>
          <a:p>
            <a:r>
              <a:rPr lang="en-IN" sz="4000" b="1" dirty="0" smtClean="0">
                <a:solidFill>
                  <a:srgbClr val="FF0000"/>
                </a:solidFill>
                <a:latin typeface="AR CARTER" panose="02000000000000000000" pitchFamily="2" charset="0"/>
              </a:rPr>
              <a:t>TEACHING ENGLISH LANGUAGE</a:t>
            </a:r>
            <a:endParaRPr lang="en-IN" sz="4000" b="1" dirty="0">
              <a:solidFill>
                <a:srgbClr val="FF0000"/>
              </a:solidFill>
              <a:latin typeface="AR CARTER" panose="020000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46490" y="3602038"/>
            <a:ext cx="6400800" cy="1655762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Picture 3" descr="C:\Users\latha\Desktop\IMAGE 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380" y="2585155"/>
            <a:ext cx="6418087" cy="3567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2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380" y="361244"/>
            <a:ext cx="2026708" cy="19727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023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378" y="365125"/>
            <a:ext cx="2573866" cy="989541"/>
          </a:xfrm>
        </p:spPr>
        <p:txBody>
          <a:bodyPr>
            <a:normAutofit fontScale="90000"/>
          </a:bodyPr>
          <a:lstStyle/>
          <a:p>
            <a:r>
              <a:rPr lang="en-IN" dirty="0" smtClean="0">
                <a:solidFill>
                  <a:schemeClr val="accent2"/>
                </a:solidFill>
                <a:latin typeface="AR CHRISTY" panose="02000000000000000000" pitchFamily="2" charset="0"/>
              </a:rPr>
              <a:t>                   METHOD</a:t>
            </a:r>
            <a:endParaRPr lang="en-IN" dirty="0">
              <a:solidFill>
                <a:schemeClr val="accent2"/>
              </a:solidFill>
              <a:latin typeface="AR CHRISTY" panose="02000000000000000000" pitchFamily="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3205956"/>
            <a:ext cx="2876550" cy="1590675"/>
          </a:xfrm>
        </p:spPr>
      </p:pic>
      <p:pic>
        <p:nvPicPr>
          <p:cNvPr id="4" name="Picture 3" descr="C:\Users\latha\Desktop\IMAGE 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6"/>
            <a:ext cx="7220655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70" y="100013"/>
            <a:ext cx="28765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2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108" y="1286404"/>
            <a:ext cx="5441245" cy="539221"/>
          </a:xfrm>
        </p:spPr>
        <p:txBody>
          <a:bodyPr>
            <a:normAutofit fontScale="90000"/>
          </a:bodyPr>
          <a:lstStyle/>
          <a:p>
            <a:endParaRPr lang="en-IN" dirty="0"/>
          </a:p>
        </p:txBody>
      </p:sp>
      <p:pic>
        <p:nvPicPr>
          <p:cNvPr id="4" name="Content Placeholder 3" descr="C:\Users\latha\Desktop\IMAGE 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838" y="9112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548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74" y="747713"/>
            <a:ext cx="4451703" cy="845344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Content Placeholder 3" descr="C:\Users\latha\Desktop\IMAGE 1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064" y="2552700"/>
            <a:ext cx="5734050" cy="430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1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747713"/>
            <a:ext cx="4772378" cy="1690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861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84653"/>
          </a:xfrm>
        </p:spPr>
        <p:txBody>
          <a:bodyPr>
            <a:normAutofit/>
          </a:bodyPr>
          <a:lstStyle/>
          <a:p>
            <a:r>
              <a:rPr lang="en-IN" sz="2400" dirty="0" smtClean="0">
                <a:solidFill>
                  <a:schemeClr val="tx2"/>
                </a:solidFill>
                <a:latin typeface="AR DELANEY" panose="02000000000000000000" pitchFamily="2" charset="0"/>
              </a:rPr>
              <a:t>NATIONAL INTEGRATION CONFERENCE:-    3 LANGUAGE FORMULA</a:t>
            </a:r>
            <a:br>
              <a:rPr lang="en-IN" sz="2400" dirty="0" smtClean="0">
                <a:solidFill>
                  <a:schemeClr val="tx2"/>
                </a:solidFill>
                <a:latin typeface="AR DELANEY" panose="02000000000000000000" pitchFamily="2" charset="0"/>
              </a:rPr>
            </a:br>
            <a:r>
              <a:rPr lang="en-IN" sz="2000" dirty="0">
                <a:solidFill>
                  <a:srgbClr val="FF0000"/>
                </a:solidFill>
                <a:latin typeface="Algerian" panose="04020705040A02060702" pitchFamily="82" charset="0"/>
              </a:rPr>
              <a:t>(</a:t>
            </a:r>
            <a:r>
              <a:rPr lang="en-IN" sz="20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English, Hindi &amp; Mother Tongue)</a:t>
            </a:r>
            <a:endParaRPr lang="en-IN" sz="20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Content Placeholder 3" descr="C:\Users\latha\Desktop\IMAGE 1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33" y="1832151"/>
            <a:ext cx="3228623" cy="2644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2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733" y="3938499"/>
            <a:ext cx="3917773" cy="2657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27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262511" cy="1325563"/>
          </a:xfrm>
        </p:spPr>
        <p:txBody>
          <a:bodyPr/>
          <a:lstStyle/>
          <a:p>
            <a:r>
              <a:rPr lang="en-IN" dirty="0" smtClean="0">
                <a:latin typeface="AR DARLING" panose="02000000000000000000" pitchFamily="2" charset="0"/>
              </a:rPr>
              <a:t>STATUS OF ENGLISH</a:t>
            </a:r>
            <a:endParaRPr lang="en-IN" dirty="0">
              <a:latin typeface="AR DARLING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551311" cy="2215797"/>
          </a:xfrm>
        </p:spPr>
        <p:txBody>
          <a:bodyPr/>
          <a:lstStyle/>
          <a:p>
            <a:r>
              <a:rPr lang="en-IN" dirty="0" smtClean="0">
                <a:solidFill>
                  <a:schemeClr val="accent5"/>
                </a:solidFill>
                <a:latin typeface="AR DELANEY" panose="02000000000000000000" pitchFamily="2" charset="0"/>
              </a:rPr>
              <a:t>GLOBAL RECOGNITION</a:t>
            </a:r>
          </a:p>
          <a:p>
            <a:r>
              <a:rPr lang="en-IN" dirty="0" smtClean="0">
                <a:solidFill>
                  <a:srgbClr val="FF0000"/>
                </a:solidFill>
                <a:latin typeface="AR DELANEY" panose="02000000000000000000" pitchFamily="2" charset="0"/>
              </a:rPr>
              <a:t>INTERNATIONAL LANGUAGE</a:t>
            </a:r>
          </a:p>
          <a:p>
            <a:r>
              <a:rPr lang="en-IN" dirty="0" smtClean="0">
                <a:solidFill>
                  <a:srgbClr val="00B050"/>
                </a:solidFill>
                <a:latin typeface="AR DELANEY" panose="02000000000000000000" pitchFamily="2" charset="0"/>
              </a:rPr>
              <a:t>OFFICIAL LANGUAGE</a:t>
            </a:r>
          </a:p>
          <a:p>
            <a:r>
              <a:rPr lang="en-IN" dirty="0" smtClean="0">
                <a:solidFill>
                  <a:srgbClr val="00B0F0"/>
                </a:solidFill>
                <a:latin typeface="AR DELANEY" panose="02000000000000000000" pitchFamily="2" charset="0"/>
              </a:rPr>
              <a:t>SOCIAL STATUS SYMBOL</a:t>
            </a:r>
          </a:p>
        </p:txBody>
      </p:sp>
    </p:spTree>
    <p:extLst>
      <p:ext uri="{BB962C8B-B14F-4D97-AF65-F5344CB8AC3E}">
        <p14:creationId xmlns:p14="http://schemas.microsoft.com/office/powerpoint/2010/main" val="363032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911" y="370329"/>
            <a:ext cx="2043289" cy="1325563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Content Placeholder 3" descr="C:\Users\latha\Desktop\IMAGE 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1919465"/>
            <a:ext cx="5379157" cy="338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1" y="146756"/>
            <a:ext cx="2043289" cy="193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9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3156" y="455436"/>
            <a:ext cx="1490134" cy="1325563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Content Placeholder 3" descr="C:\Users\latha\Desktop\IMMAG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50" y="455436"/>
            <a:ext cx="4021139" cy="2084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latha\Desktop\IMAGE 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89" y="2284236"/>
            <a:ext cx="5524852" cy="34318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905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1378" y="1038578"/>
            <a:ext cx="1693333" cy="652110"/>
          </a:xfrm>
        </p:spPr>
        <p:txBody>
          <a:bodyPr>
            <a:normAutofit fontScale="90000"/>
          </a:bodyPr>
          <a:lstStyle/>
          <a:p>
            <a:endParaRPr lang="en-IN" dirty="0"/>
          </a:p>
        </p:txBody>
      </p:sp>
      <p:pic>
        <p:nvPicPr>
          <p:cNvPr id="4" name="Content Placeholder 3" descr="C:\Users\latha\Desktop\IMAGE 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644" y="496711"/>
            <a:ext cx="5762979" cy="4707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699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5644" y="1286934"/>
            <a:ext cx="1490133" cy="1148821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Content Placeholder 3" descr="C:\Users\latha\Desktop\IMAGE 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10" y="595666"/>
            <a:ext cx="6874933" cy="4997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657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755" y="479993"/>
            <a:ext cx="10515600" cy="1325563"/>
          </a:xfrm>
        </p:spPr>
        <p:txBody>
          <a:bodyPr/>
          <a:lstStyle/>
          <a:p>
            <a:r>
              <a:rPr lang="en-IN" dirty="0" smtClean="0"/>
              <a:t>                              </a:t>
            </a:r>
            <a:endParaRPr lang="en-IN" dirty="0"/>
          </a:p>
        </p:txBody>
      </p:sp>
      <p:pic>
        <p:nvPicPr>
          <p:cNvPr id="4" name="Picture 3" descr="C:\Users\latha\Desktop\IMAGE TE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3" y="2993144"/>
            <a:ext cx="3076575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Content Placeholder 4" descr="C:\Users\latha\Desktop\IMAGE 11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7" y="2027812"/>
            <a:ext cx="5170311" cy="4480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777" y="344775"/>
            <a:ext cx="2720623" cy="1514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822" y="124178"/>
            <a:ext cx="2962275" cy="247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3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7244" y="340165"/>
            <a:ext cx="1850496" cy="2222413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4" name="Content Placeholder 3" descr="C:\Users\latha\Desktop\IMAGE 20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76" y="340165"/>
            <a:ext cx="6649155" cy="5496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51" y="37980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8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512" y="365125"/>
            <a:ext cx="7089422" cy="1325563"/>
          </a:xfrm>
        </p:spPr>
        <p:txBody>
          <a:bodyPr/>
          <a:lstStyle/>
          <a:p>
            <a:r>
              <a:rPr lang="en-IN" dirty="0" smtClean="0">
                <a:solidFill>
                  <a:srgbClr val="00B0F0"/>
                </a:solidFill>
                <a:latin typeface="AR DARLING" panose="02000000000000000000" pitchFamily="2" charset="0"/>
              </a:rPr>
              <a:t>DIFFERENT TECHNIQUES </a:t>
            </a:r>
            <a:endParaRPr lang="en-IN" dirty="0">
              <a:solidFill>
                <a:srgbClr val="00B0F0"/>
              </a:solidFill>
              <a:latin typeface="AR DARLING" panose="02000000000000000000" pitchFamily="2" charset="0"/>
            </a:endParaRPr>
          </a:p>
        </p:txBody>
      </p:sp>
      <p:pic>
        <p:nvPicPr>
          <p:cNvPr id="4" name="Content Placeholder 3" descr="C:\Users\latha\Desktop\IMAGE 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956" y="1690688"/>
            <a:ext cx="6951133" cy="47029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00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500592"/>
            <a:ext cx="5892800" cy="1325563"/>
          </a:xfrm>
        </p:spPr>
        <p:txBody>
          <a:bodyPr>
            <a:normAutofit/>
          </a:bodyPr>
          <a:lstStyle/>
          <a:p>
            <a:r>
              <a:rPr lang="en-IN" sz="3600" dirty="0" smtClean="0">
                <a:solidFill>
                  <a:srgbClr val="FF0000"/>
                </a:solidFill>
                <a:latin typeface="Jokerman" panose="04090605060D06020702" pitchFamily="82" charset="0"/>
              </a:rPr>
              <a:t>TASK BASED ACTIVITIES</a:t>
            </a:r>
            <a:endParaRPr lang="en-IN" sz="3600" dirty="0">
              <a:solidFill>
                <a:srgbClr val="FF0000"/>
              </a:solidFill>
              <a:latin typeface="Jokerman" panose="04090605060D06020702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189" y="2923821"/>
            <a:ext cx="6397978" cy="311511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1" y="711112"/>
            <a:ext cx="3019425" cy="127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9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30</Words>
  <Application>Microsoft Office PowerPoint</Application>
  <PresentationFormat>Widescreen</PresentationFormat>
  <Paragraphs>11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Algerian</vt:lpstr>
      <vt:lpstr>AR CARTER</vt:lpstr>
      <vt:lpstr>AR CHRISTY</vt:lpstr>
      <vt:lpstr>AR DARLING</vt:lpstr>
      <vt:lpstr>AR DELANEY</vt:lpstr>
      <vt:lpstr>Arial</vt:lpstr>
      <vt:lpstr>Calibri</vt:lpstr>
      <vt:lpstr>Calibri Light</vt:lpstr>
      <vt:lpstr>Jokerman</vt:lpstr>
      <vt:lpstr>Office Theme</vt:lpstr>
      <vt:lpstr>TEACHING ENGLISH LANGUAGE</vt:lpstr>
      <vt:lpstr>PowerPoint Presentation</vt:lpstr>
      <vt:lpstr>PowerPoint Presentation</vt:lpstr>
      <vt:lpstr>PowerPoint Presentation</vt:lpstr>
      <vt:lpstr>PowerPoint Presentation</vt:lpstr>
      <vt:lpstr>                              </vt:lpstr>
      <vt:lpstr>PowerPoint Presentation</vt:lpstr>
      <vt:lpstr>DIFFERENT TECHNIQUES </vt:lpstr>
      <vt:lpstr>TASK BASED ACTIVITIES</vt:lpstr>
      <vt:lpstr>                   METHOD</vt:lpstr>
      <vt:lpstr>PowerPoint Presentation</vt:lpstr>
      <vt:lpstr>PowerPoint Presentation</vt:lpstr>
      <vt:lpstr>NATIONAL INTEGRATION CONFERENCE:-    3 LANGUAGE FORMULA (English, Hindi &amp; Mother Tongue)</vt:lpstr>
      <vt:lpstr>STATUS OF ENGLISH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ENGLISH LANGUAGE</dc:title>
  <dc:creator>Windows User</dc:creator>
  <cp:lastModifiedBy>Windows User</cp:lastModifiedBy>
  <cp:revision>33</cp:revision>
  <dcterms:created xsi:type="dcterms:W3CDTF">2019-11-25T06:19:02Z</dcterms:created>
  <dcterms:modified xsi:type="dcterms:W3CDTF">2019-11-25T09:32:42Z</dcterms:modified>
</cp:coreProperties>
</file>