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9.xml" ContentType="application/vnd.openxmlformats-officedocument.presentationml.slide+xml"/>
  <Override PartName="/ppt/slides/slide9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9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Override PartName="/ppt/slides/slide89.xml" ContentType="application/vnd.openxmlformats-officedocument.presentationml.slide+xml"/>
  <Override PartName="/ppt/slides/slide9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5" r:id="rId1"/>
  </p:sldMasterIdLst>
  <p:notesMasterIdLst>
    <p:notesMasterId r:id="rId102"/>
  </p:notesMasterIdLst>
  <p:handoutMasterIdLst>
    <p:handoutMasterId r:id="rId103"/>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3" r:id="rId18"/>
    <p:sldId id="274" r:id="rId19"/>
    <p:sldId id="275" r:id="rId20"/>
    <p:sldId id="276" r:id="rId21"/>
    <p:sldId id="277" r:id="rId22"/>
    <p:sldId id="278" r:id="rId23"/>
    <p:sldId id="272" r:id="rId24"/>
    <p:sldId id="279" r:id="rId25"/>
    <p:sldId id="280" r:id="rId26"/>
    <p:sldId id="281" r:id="rId27"/>
    <p:sldId id="282" r:id="rId28"/>
    <p:sldId id="283" r:id="rId29"/>
    <p:sldId id="284" r:id="rId30"/>
    <p:sldId id="288" r:id="rId31"/>
    <p:sldId id="285" r:id="rId32"/>
    <p:sldId id="286" r:id="rId33"/>
    <p:sldId id="380" r:id="rId34"/>
    <p:sldId id="287" r:id="rId35"/>
    <p:sldId id="289" r:id="rId36"/>
    <p:sldId id="378" r:id="rId37"/>
    <p:sldId id="290" r:id="rId38"/>
    <p:sldId id="381" r:id="rId39"/>
    <p:sldId id="291" r:id="rId40"/>
    <p:sldId id="401" r:id="rId41"/>
    <p:sldId id="292" r:id="rId42"/>
    <p:sldId id="308" r:id="rId43"/>
    <p:sldId id="293" r:id="rId44"/>
    <p:sldId id="309" r:id="rId45"/>
    <p:sldId id="310" r:id="rId46"/>
    <p:sldId id="294" r:id="rId47"/>
    <p:sldId id="311" r:id="rId48"/>
    <p:sldId id="295" r:id="rId49"/>
    <p:sldId id="296" r:id="rId50"/>
    <p:sldId id="391" r:id="rId51"/>
    <p:sldId id="303" r:id="rId52"/>
    <p:sldId id="383" r:id="rId53"/>
    <p:sldId id="297" r:id="rId54"/>
    <p:sldId id="298" r:id="rId55"/>
    <p:sldId id="299" r:id="rId56"/>
    <p:sldId id="301" r:id="rId57"/>
    <p:sldId id="382" r:id="rId58"/>
    <p:sldId id="304" r:id="rId59"/>
    <p:sldId id="305" r:id="rId60"/>
    <p:sldId id="306" r:id="rId61"/>
    <p:sldId id="307" r:id="rId62"/>
    <p:sldId id="384" r:id="rId63"/>
    <p:sldId id="312" r:id="rId64"/>
    <p:sldId id="313" r:id="rId65"/>
    <p:sldId id="314" r:id="rId66"/>
    <p:sldId id="315" r:id="rId67"/>
    <p:sldId id="321" r:id="rId68"/>
    <p:sldId id="322" r:id="rId69"/>
    <p:sldId id="323" r:id="rId70"/>
    <p:sldId id="324" r:id="rId71"/>
    <p:sldId id="325" r:id="rId72"/>
    <p:sldId id="326" r:id="rId73"/>
    <p:sldId id="327" r:id="rId74"/>
    <p:sldId id="328" r:id="rId75"/>
    <p:sldId id="330" r:id="rId76"/>
    <p:sldId id="336" r:id="rId77"/>
    <p:sldId id="337" r:id="rId78"/>
    <p:sldId id="333" r:id="rId79"/>
    <p:sldId id="334" r:id="rId80"/>
    <p:sldId id="335" r:id="rId81"/>
    <p:sldId id="338" r:id="rId82"/>
    <p:sldId id="343" r:id="rId83"/>
    <p:sldId id="340" r:id="rId84"/>
    <p:sldId id="341" r:id="rId85"/>
    <p:sldId id="342" r:id="rId86"/>
    <p:sldId id="344" r:id="rId87"/>
    <p:sldId id="346" r:id="rId88"/>
    <p:sldId id="348" r:id="rId89"/>
    <p:sldId id="354" r:id="rId90"/>
    <p:sldId id="355" r:id="rId91"/>
    <p:sldId id="356" r:id="rId92"/>
    <p:sldId id="357" r:id="rId93"/>
    <p:sldId id="363" r:id="rId94"/>
    <p:sldId id="364" r:id="rId95"/>
    <p:sldId id="367" r:id="rId96"/>
    <p:sldId id="368" r:id="rId97"/>
    <p:sldId id="369" r:id="rId98"/>
    <p:sldId id="370" r:id="rId99"/>
    <p:sldId id="375" r:id="rId100"/>
    <p:sldId id="403" r:id="rId101"/>
  </p:sldIdLst>
  <p:sldSz cx="9144000" cy="6858000" type="screen4x3"/>
  <p:notesSz cx="6797675" cy="9926638"/>
  <p:defaultTextStyle>
    <a:defPPr>
      <a:defRPr lang="en-US"/>
    </a:defPPr>
    <a:lvl1pPr algn="l" rtl="0" fontAlgn="base">
      <a:spcBef>
        <a:spcPct val="0"/>
      </a:spcBef>
      <a:spcAft>
        <a:spcPct val="0"/>
      </a:spcAft>
      <a:defRPr sz="2400" kern="1200">
        <a:solidFill>
          <a:srgbClr val="808000"/>
        </a:solidFill>
        <a:latin typeface="Tahoma" pitchFamily="34" charset="0"/>
        <a:ea typeface="+mn-ea"/>
        <a:cs typeface="+mn-cs"/>
      </a:defRPr>
    </a:lvl1pPr>
    <a:lvl2pPr marL="457200" algn="l" rtl="0" fontAlgn="base">
      <a:spcBef>
        <a:spcPct val="0"/>
      </a:spcBef>
      <a:spcAft>
        <a:spcPct val="0"/>
      </a:spcAft>
      <a:defRPr sz="2400" kern="1200">
        <a:solidFill>
          <a:srgbClr val="808000"/>
        </a:solidFill>
        <a:latin typeface="Tahoma" pitchFamily="34" charset="0"/>
        <a:ea typeface="+mn-ea"/>
        <a:cs typeface="+mn-cs"/>
      </a:defRPr>
    </a:lvl2pPr>
    <a:lvl3pPr marL="914400" algn="l" rtl="0" fontAlgn="base">
      <a:spcBef>
        <a:spcPct val="0"/>
      </a:spcBef>
      <a:spcAft>
        <a:spcPct val="0"/>
      </a:spcAft>
      <a:defRPr sz="2400" kern="1200">
        <a:solidFill>
          <a:srgbClr val="808000"/>
        </a:solidFill>
        <a:latin typeface="Tahoma" pitchFamily="34" charset="0"/>
        <a:ea typeface="+mn-ea"/>
        <a:cs typeface="+mn-cs"/>
      </a:defRPr>
    </a:lvl3pPr>
    <a:lvl4pPr marL="1371600" algn="l" rtl="0" fontAlgn="base">
      <a:spcBef>
        <a:spcPct val="0"/>
      </a:spcBef>
      <a:spcAft>
        <a:spcPct val="0"/>
      </a:spcAft>
      <a:defRPr sz="2400" kern="1200">
        <a:solidFill>
          <a:srgbClr val="808000"/>
        </a:solidFill>
        <a:latin typeface="Tahoma" pitchFamily="34" charset="0"/>
        <a:ea typeface="+mn-ea"/>
        <a:cs typeface="+mn-cs"/>
      </a:defRPr>
    </a:lvl4pPr>
    <a:lvl5pPr marL="1828800" algn="l" rtl="0" fontAlgn="base">
      <a:spcBef>
        <a:spcPct val="0"/>
      </a:spcBef>
      <a:spcAft>
        <a:spcPct val="0"/>
      </a:spcAft>
      <a:defRPr sz="2400" kern="1200">
        <a:solidFill>
          <a:srgbClr val="808000"/>
        </a:solidFill>
        <a:latin typeface="Tahoma" pitchFamily="34" charset="0"/>
        <a:ea typeface="+mn-ea"/>
        <a:cs typeface="+mn-cs"/>
      </a:defRPr>
    </a:lvl5pPr>
    <a:lvl6pPr marL="2286000" algn="l" defTabSz="914400" rtl="0" eaLnBrk="1" latinLnBrk="0" hangingPunct="1">
      <a:defRPr sz="2400" kern="1200">
        <a:solidFill>
          <a:srgbClr val="808000"/>
        </a:solidFill>
        <a:latin typeface="Tahoma" pitchFamily="34" charset="0"/>
        <a:ea typeface="+mn-ea"/>
        <a:cs typeface="+mn-cs"/>
      </a:defRPr>
    </a:lvl6pPr>
    <a:lvl7pPr marL="2743200" algn="l" defTabSz="914400" rtl="0" eaLnBrk="1" latinLnBrk="0" hangingPunct="1">
      <a:defRPr sz="2400" kern="1200">
        <a:solidFill>
          <a:srgbClr val="808000"/>
        </a:solidFill>
        <a:latin typeface="Tahoma" pitchFamily="34" charset="0"/>
        <a:ea typeface="+mn-ea"/>
        <a:cs typeface="+mn-cs"/>
      </a:defRPr>
    </a:lvl7pPr>
    <a:lvl8pPr marL="3200400" algn="l" defTabSz="914400" rtl="0" eaLnBrk="1" latinLnBrk="0" hangingPunct="1">
      <a:defRPr sz="2400" kern="1200">
        <a:solidFill>
          <a:srgbClr val="808000"/>
        </a:solidFill>
        <a:latin typeface="Tahoma" pitchFamily="34" charset="0"/>
        <a:ea typeface="+mn-ea"/>
        <a:cs typeface="+mn-cs"/>
      </a:defRPr>
    </a:lvl8pPr>
    <a:lvl9pPr marL="3657600" algn="l" defTabSz="914400" rtl="0" eaLnBrk="1" latinLnBrk="0" hangingPunct="1">
      <a:defRPr sz="2400" kern="1200">
        <a:solidFill>
          <a:srgbClr val="808000"/>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00"/>
    <a:srgbClr val="9900CC"/>
    <a:srgbClr val="9900FF"/>
    <a:srgbClr val="FF0000"/>
    <a:srgbClr val="009900"/>
    <a:srgbClr val="808000"/>
    <a:srgbClr val="3333FF"/>
    <a:srgbClr val="2E326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951" autoAdjust="0"/>
    <p:restoredTop sz="90929"/>
  </p:normalViewPr>
  <p:slideViewPr>
    <p:cSldViewPr>
      <p:cViewPr>
        <p:scale>
          <a:sx n="69" d="100"/>
          <a:sy n="69" d="100"/>
        </p:scale>
        <p:origin x="-1386" y="-3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4220"/>
    </p:cViewPr>
  </p:sorterViewPr>
  <p:notesViewPr>
    <p:cSldViewPr>
      <p:cViewPr varScale="1">
        <p:scale>
          <a:sx n="37" d="100"/>
          <a:sy n="37" d="100"/>
        </p:scale>
        <p:origin x="-1458" y="-84"/>
      </p:cViewPr>
      <p:guideLst>
        <p:guide orient="horz" pos="3126"/>
        <p:guide pos="2141"/>
      </p:guideLst>
    </p:cSldViewPr>
  </p:notes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tableStyles" Target="tableStyles.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5.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6.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7.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8.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4930"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solidFill>
                  <a:schemeClr val="tx1"/>
                </a:solidFill>
              </a:defRPr>
            </a:lvl1pPr>
          </a:lstStyle>
          <a:p>
            <a:endParaRPr lang="en-US"/>
          </a:p>
        </p:txBody>
      </p:sp>
      <p:sp>
        <p:nvSpPr>
          <p:cNvPr id="124931"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solidFill>
                  <a:schemeClr val="tx1"/>
                </a:solidFill>
              </a:defRPr>
            </a:lvl1pPr>
          </a:lstStyle>
          <a:p>
            <a:endParaRPr lang="en-US"/>
          </a:p>
        </p:txBody>
      </p:sp>
      <p:sp>
        <p:nvSpPr>
          <p:cNvPr id="124932" name="Rectangle 4"/>
          <p:cNvSpPr>
            <a:spLocks noGrp="1" noChangeArrowheads="1"/>
          </p:cNvSpPr>
          <p:nvPr>
            <p:ph type="ftr" sz="quarter" idx="2"/>
          </p:nvPr>
        </p:nvSpPr>
        <p:spPr bwMode="auto">
          <a:xfrm>
            <a:off x="0"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solidFill>
                  <a:schemeClr val="tx1"/>
                </a:solidFill>
              </a:defRPr>
            </a:lvl1pPr>
          </a:lstStyle>
          <a:p>
            <a:endParaRPr lang="en-US"/>
          </a:p>
        </p:txBody>
      </p:sp>
      <p:sp>
        <p:nvSpPr>
          <p:cNvPr id="124933" name="Rectangle 5"/>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solidFill>
                  <a:schemeClr val="tx1"/>
                </a:solidFill>
              </a:defRPr>
            </a:lvl1pPr>
          </a:lstStyle>
          <a:p>
            <a:fld id="{BF0FE905-5C20-4D1A-B05A-273AEDE34A14}" type="slidenum">
              <a:rPr lang="en-US"/>
              <a:pPr/>
              <a:t>‹#›</a:t>
            </a:fld>
            <a:endParaRPr lang="en-US"/>
          </a:p>
        </p:txBody>
      </p:sp>
    </p:spTree>
    <p:extLst>
      <p:ext uri="{BB962C8B-B14F-4D97-AF65-F5344CB8AC3E}">
        <p14:creationId xmlns:p14="http://schemas.microsoft.com/office/powerpoint/2010/main" xmlns="" val="17596785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solidFill>
                  <a:schemeClr val="tx1"/>
                </a:solidFill>
              </a:defRPr>
            </a:lvl1pPr>
          </a:lstStyle>
          <a:p>
            <a:endParaRPr lang="en-US"/>
          </a:p>
        </p:txBody>
      </p:sp>
      <p:sp>
        <p:nvSpPr>
          <p:cNvPr id="37891" name="Rectangle 3"/>
          <p:cNvSpPr>
            <a:spLocks noGrp="1" noChangeArrowheads="1"/>
          </p:cNvSpPr>
          <p:nvPr>
            <p:ph type="dt" idx="1"/>
          </p:nvPr>
        </p:nvSpPr>
        <p:spPr bwMode="auto">
          <a:xfrm>
            <a:off x="3851275"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solidFill>
                  <a:schemeClr val="tx1"/>
                </a:solidFill>
              </a:defRPr>
            </a:lvl1pPr>
          </a:lstStyle>
          <a:p>
            <a:endParaRPr lang="en-US"/>
          </a:p>
        </p:txBody>
      </p:sp>
      <p:sp>
        <p:nvSpPr>
          <p:cNvPr id="37892" name="Rectangle 4"/>
          <p:cNvSpPr>
            <a:spLocks noGrp="1" noRot="1" noChangeAspect="1" noChangeArrowheads="1" noTextEdit="1"/>
          </p:cNvSpPr>
          <p:nvPr>
            <p:ph type="sldImg" idx="2"/>
          </p:nvPr>
        </p:nvSpPr>
        <p:spPr bwMode="auto">
          <a:xfrm>
            <a:off x="915988" y="744538"/>
            <a:ext cx="4965700" cy="3722687"/>
          </a:xfrm>
          <a:prstGeom prst="rect">
            <a:avLst/>
          </a:prstGeom>
          <a:noFill/>
          <a:ln w="9525">
            <a:solidFill>
              <a:srgbClr val="000000"/>
            </a:solidFill>
            <a:miter lim="800000"/>
            <a:headEnd/>
            <a:tailEnd/>
          </a:ln>
          <a:effectLst/>
        </p:spPr>
      </p:sp>
      <p:sp>
        <p:nvSpPr>
          <p:cNvPr id="37893" name="Rectangle 5"/>
          <p:cNvSpPr>
            <a:spLocks noGrp="1" noChangeArrowheads="1"/>
          </p:cNvSpPr>
          <p:nvPr>
            <p:ph type="body" sz="quarter" idx="3"/>
          </p:nvPr>
        </p:nvSpPr>
        <p:spPr bwMode="auto">
          <a:xfrm>
            <a:off x="906463" y="4714875"/>
            <a:ext cx="4984750" cy="44672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7894" name="Rectangle 6"/>
          <p:cNvSpPr>
            <a:spLocks noGrp="1" noChangeArrowheads="1"/>
          </p:cNvSpPr>
          <p:nvPr>
            <p:ph type="ftr" sz="quarter" idx="4"/>
          </p:nvPr>
        </p:nvSpPr>
        <p:spPr bwMode="auto">
          <a:xfrm>
            <a:off x="0"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solidFill>
                  <a:schemeClr val="tx1"/>
                </a:solidFill>
              </a:defRPr>
            </a:lvl1pPr>
          </a:lstStyle>
          <a:p>
            <a:endParaRPr lang="en-US"/>
          </a:p>
        </p:txBody>
      </p:sp>
      <p:sp>
        <p:nvSpPr>
          <p:cNvPr id="37895" name="Rectangle 7"/>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solidFill>
                  <a:schemeClr val="tx1"/>
                </a:solidFill>
              </a:defRPr>
            </a:lvl1pPr>
          </a:lstStyle>
          <a:p>
            <a:fld id="{FA360280-2D93-4C85-BCD5-601667F794A8}" type="slidenum">
              <a:rPr lang="en-US"/>
              <a:pPr/>
              <a:t>‹#›</a:t>
            </a:fld>
            <a:endParaRPr lang="en-US"/>
          </a:p>
        </p:txBody>
      </p:sp>
    </p:spTree>
    <p:extLst>
      <p:ext uri="{BB962C8B-B14F-4D97-AF65-F5344CB8AC3E}">
        <p14:creationId xmlns:p14="http://schemas.microsoft.com/office/powerpoint/2010/main" xmlns="" val="383649985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New Roman" pitchFamily="18" charset="0"/>
        <a:ea typeface="+mn-ea"/>
        <a:cs typeface="+mn-cs"/>
      </a:defRPr>
    </a:lvl1pPr>
    <a:lvl2pPr marL="457200" algn="l" rtl="0" fontAlgn="base">
      <a:spcBef>
        <a:spcPct val="30000"/>
      </a:spcBef>
      <a:spcAft>
        <a:spcPct val="0"/>
      </a:spcAft>
      <a:defRPr sz="1200" kern="1200">
        <a:solidFill>
          <a:schemeClr val="tx1"/>
        </a:solidFill>
        <a:latin typeface="Times New Roman" pitchFamily="18" charset="0"/>
        <a:ea typeface="+mn-ea"/>
        <a:cs typeface="+mn-cs"/>
      </a:defRPr>
    </a:lvl2pPr>
    <a:lvl3pPr marL="914400" algn="l" rtl="0" fontAlgn="base">
      <a:spcBef>
        <a:spcPct val="30000"/>
      </a:spcBef>
      <a:spcAft>
        <a:spcPct val="0"/>
      </a:spcAft>
      <a:defRPr sz="1200" kern="1200">
        <a:solidFill>
          <a:schemeClr val="tx1"/>
        </a:solidFill>
        <a:latin typeface="Times New Roman" pitchFamily="18" charset="0"/>
        <a:ea typeface="+mn-ea"/>
        <a:cs typeface="+mn-cs"/>
      </a:defRPr>
    </a:lvl3pPr>
    <a:lvl4pPr marL="1371600" algn="l" rtl="0" fontAlgn="base">
      <a:spcBef>
        <a:spcPct val="30000"/>
      </a:spcBef>
      <a:spcAft>
        <a:spcPct val="0"/>
      </a:spcAft>
      <a:defRPr sz="1200" kern="1200">
        <a:solidFill>
          <a:schemeClr val="tx1"/>
        </a:solidFill>
        <a:latin typeface="Times New Roman" pitchFamily="18" charset="0"/>
        <a:ea typeface="+mn-ea"/>
        <a:cs typeface="+mn-cs"/>
      </a:defRPr>
    </a:lvl4pPr>
    <a:lvl5pPr marL="1828800" algn="l" rtl="0" fontAlgn="base">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3A4E715-CAE5-4764-8FE1-C69DC548E3C7}" type="slidenum">
              <a:rPr lang="en-US"/>
              <a:pPr/>
              <a:t>23</a:t>
            </a:fld>
            <a:endParaRPr lang="en-US"/>
          </a:p>
        </p:txBody>
      </p:sp>
      <p:sp>
        <p:nvSpPr>
          <p:cNvPr id="38914" name="Rectangle 2"/>
          <p:cNvSpPr>
            <a:spLocks noGrp="1" noRot="1" noChangeAspect="1" noChangeArrowheads="1" noTextEdit="1"/>
          </p:cNvSpPr>
          <p:nvPr>
            <p:ph type="sldImg"/>
          </p:nvPr>
        </p:nvSpPr>
        <p:spPr>
          <a:xfrm>
            <a:off x="917575" y="744538"/>
            <a:ext cx="4962525" cy="3722687"/>
          </a:xfrm>
          <a:ln/>
        </p:spPr>
      </p:sp>
      <p:sp>
        <p:nvSpPr>
          <p:cNvPr id="389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A360280-2D93-4C85-BCD5-601667F794A8}" type="slidenum">
              <a:rPr lang="en-US" smtClean="0"/>
              <a:pPr/>
              <a:t>80</a:t>
            </a:fld>
            <a:endParaRPr lang="en-US"/>
          </a:p>
        </p:txBody>
      </p:sp>
    </p:spTree>
    <p:extLst>
      <p:ext uri="{BB962C8B-B14F-4D97-AF65-F5344CB8AC3E}">
        <p14:creationId xmlns:p14="http://schemas.microsoft.com/office/powerpoint/2010/main" xmlns="" val="36678232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6626" name="Group 2"/>
          <p:cNvGrpSpPr>
            <a:grpSpLocks/>
          </p:cNvGrpSpPr>
          <p:nvPr/>
        </p:nvGrpSpPr>
        <p:grpSpPr bwMode="auto">
          <a:xfrm>
            <a:off x="0" y="0"/>
            <a:ext cx="9144000" cy="6858000"/>
            <a:chOff x="0" y="0"/>
            <a:chExt cx="5760" cy="4320"/>
          </a:xfrm>
        </p:grpSpPr>
        <p:grpSp>
          <p:nvGrpSpPr>
            <p:cNvPr id="26627" name="Group 3"/>
            <p:cNvGrpSpPr>
              <a:grpSpLocks/>
            </p:cNvGrpSpPr>
            <p:nvPr/>
          </p:nvGrpSpPr>
          <p:grpSpPr bwMode="auto">
            <a:xfrm>
              <a:off x="0" y="0"/>
              <a:ext cx="5760" cy="4320"/>
              <a:chOff x="0" y="0"/>
              <a:chExt cx="5760" cy="4320"/>
            </a:xfrm>
          </p:grpSpPr>
          <p:sp>
            <p:nvSpPr>
              <p:cNvPr id="26628" name="Rectangle 4"/>
              <p:cNvSpPr>
                <a:spLocks noChangeArrowheads="1"/>
              </p:cNvSpPr>
              <p:nvPr/>
            </p:nvSpPr>
            <p:spPr bwMode="ltGray">
              <a:xfrm>
                <a:off x="2112" y="0"/>
                <a:ext cx="3648" cy="96"/>
              </a:xfrm>
              <a:prstGeom prst="rect">
                <a:avLst/>
              </a:prstGeom>
              <a:solidFill>
                <a:schemeClr val="folHlink"/>
              </a:solidFill>
              <a:ln w="9525">
                <a:noFill/>
                <a:miter lim="800000"/>
                <a:headEnd/>
                <a:tailEnd/>
              </a:ln>
              <a:effectLst/>
            </p:spPr>
            <p:txBody>
              <a:bodyPr wrap="none" anchor="ctr"/>
              <a:lstStyle/>
              <a:p>
                <a:endParaRPr lang="en-US"/>
              </a:p>
            </p:txBody>
          </p:sp>
          <p:grpSp>
            <p:nvGrpSpPr>
              <p:cNvPr id="26629" name="Group 5"/>
              <p:cNvGrpSpPr>
                <a:grpSpLocks/>
              </p:cNvGrpSpPr>
              <p:nvPr userDrawn="1"/>
            </p:nvGrpSpPr>
            <p:grpSpPr bwMode="auto">
              <a:xfrm>
                <a:off x="0" y="0"/>
                <a:ext cx="5760" cy="4320"/>
                <a:chOff x="0" y="0"/>
                <a:chExt cx="5760" cy="4320"/>
              </a:xfrm>
            </p:grpSpPr>
            <p:sp>
              <p:nvSpPr>
                <p:cNvPr id="26630" name="Line 6"/>
                <p:cNvSpPr>
                  <a:spLocks noChangeShapeType="1"/>
                </p:cNvSpPr>
                <p:nvPr/>
              </p:nvSpPr>
              <p:spPr bwMode="white">
                <a:xfrm>
                  <a:off x="0" y="192"/>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6631" name="Line 7"/>
                <p:cNvSpPr>
                  <a:spLocks noChangeShapeType="1"/>
                </p:cNvSpPr>
                <p:nvPr/>
              </p:nvSpPr>
              <p:spPr bwMode="white">
                <a:xfrm>
                  <a:off x="0" y="384"/>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6632" name="Line 8"/>
                <p:cNvSpPr>
                  <a:spLocks noChangeShapeType="1"/>
                </p:cNvSpPr>
                <p:nvPr/>
              </p:nvSpPr>
              <p:spPr bwMode="white">
                <a:xfrm>
                  <a:off x="0" y="576"/>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6633" name="Line 9"/>
                <p:cNvSpPr>
                  <a:spLocks noChangeShapeType="1"/>
                </p:cNvSpPr>
                <p:nvPr/>
              </p:nvSpPr>
              <p:spPr bwMode="white">
                <a:xfrm>
                  <a:off x="0" y="768"/>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6634" name="Line 10"/>
                <p:cNvSpPr>
                  <a:spLocks noChangeShapeType="1"/>
                </p:cNvSpPr>
                <p:nvPr/>
              </p:nvSpPr>
              <p:spPr bwMode="white">
                <a:xfrm>
                  <a:off x="0" y="960"/>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6635" name="Line 11"/>
                <p:cNvSpPr>
                  <a:spLocks noChangeShapeType="1"/>
                </p:cNvSpPr>
                <p:nvPr/>
              </p:nvSpPr>
              <p:spPr bwMode="white">
                <a:xfrm>
                  <a:off x="0" y="1152"/>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6636" name="Line 12"/>
                <p:cNvSpPr>
                  <a:spLocks noChangeShapeType="1"/>
                </p:cNvSpPr>
                <p:nvPr/>
              </p:nvSpPr>
              <p:spPr bwMode="white">
                <a:xfrm>
                  <a:off x="0" y="1344"/>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6637" name="Line 13"/>
                <p:cNvSpPr>
                  <a:spLocks noChangeShapeType="1"/>
                </p:cNvSpPr>
                <p:nvPr/>
              </p:nvSpPr>
              <p:spPr bwMode="white">
                <a:xfrm>
                  <a:off x="0" y="1536"/>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6638" name="Line 14"/>
                <p:cNvSpPr>
                  <a:spLocks noChangeShapeType="1"/>
                </p:cNvSpPr>
                <p:nvPr/>
              </p:nvSpPr>
              <p:spPr bwMode="white">
                <a:xfrm>
                  <a:off x="0" y="1728"/>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6639" name="Line 15"/>
                <p:cNvSpPr>
                  <a:spLocks noChangeShapeType="1"/>
                </p:cNvSpPr>
                <p:nvPr/>
              </p:nvSpPr>
              <p:spPr bwMode="white">
                <a:xfrm>
                  <a:off x="0" y="1920"/>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6640" name="Line 16"/>
                <p:cNvSpPr>
                  <a:spLocks noChangeShapeType="1"/>
                </p:cNvSpPr>
                <p:nvPr/>
              </p:nvSpPr>
              <p:spPr bwMode="white">
                <a:xfrm>
                  <a:off x="0" y="2112"/>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6641" name="Line 17"/>
                <p:cNvSpPr>
                  <a:spLocks noChangeShapeType="1"/>
                </p:cNvSpPr>
                <p:nvPr/>
              </p:nvSpPr>
              <p:spPr bwMode="white">
                <a:xfrm>
                  <a:off x="0" y="2304"/>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6642" name="Line 18"/>
                <p:cNvSpPr>
                  <a:spLocks noChangeShapeType="1"/>
                </p:cNvSpPr>
                <p:nvPr/>
              </p:nvSpPr>
              <p:spPr bwMode="white">
                <a:xfrm>
                  <a:off x="0" y="2496"/>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6643" name="Line 19"/>
                <p:cNvSpPr>
                  <a:spLocks noChangeShapeType="1"/>
                </p:cNvSpPr>
                <p:nvPr/>
              </p:nvSpPr>
              <p:spPr bwMode="white">
                <a:xfrm>
                  <a:off x="0" y="2688"/>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6644" name="Line 20"/>
                <p:cNvSpPr>
                  <a:spLocks noChangeShapeType="1"/>
                </p:cNvSpPr>
                <p:nvPr/>
              </p:nvSpPr>
              <p:spPr bwMode="white">
                <a:xfrm>
                  <a:off x="0" y="2880"/>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6645" name="Line 21"/>
                <p:cNvSpPr>
                  <a:spLocks noChangeShapeType="1"/>
                </p:cNvSpPr>
                <p:nvPr/>
              </p:nvSpPr>
              <p:spPr bwMode="white">
                <a:xfrm>
                  <a:off x="0" y="3072"/>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6646" name="Line 22"/>
                <p:cNvSpPr>
                  <a:spLocks noChangeShapeType="1"/>
                </p:cNvSpPr>
                <p:nvPr/>
              </p:nvSpPr>
              <p:spPr bwMode="white">
                <a:xfrm>
                  <a:off x="0" y="3264"/>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6647" name="Line 23"/>
                <p:cNvSpPr>
                  <a:spLocks noChangeShapeType="1"/>
                </p:cNvSpPr>
                <p:nvPr/>
              </p:nvSpPr>
              <p:spPr bwMode="white">
                <a:xfrm>
                  <a:off x="0" y="3456"/>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6648" name="Line 24"/>
                <p:cNvSpPr>
                  <a:spLocks noChangeShapeType="1"/>
                </p:cNvSpPr>
                <p:nvPr/>
              </p:nvSpPr>
              <p:spPr bwMode="white">
                <a:xfrm>
                  <a:off x="0" y="3648"/>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6649" name="Line 25"/>
                <p:cNvSpPr>
                  <a:spLocks noChangeShapeType="1"/>
                </p:cNvSpPr>
                <p:nvPr/>
              </p:nvSpPr>
              <p:spPr bwMode="white">
                <a:xfrm>
                  <a:off x="0" y="3840"/>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6650" name="Line 26"/>
                <p:cNvSpPr>
                  <a:spLocks noChangeShapeType="1"/>
                </p:cNvSpPr>
                <p:nvPr/>
              </p:nvSpPr>
              <p:spPr bwMode="white">
                <a:xfrm>
                  <a:off x="0" y="4032"/>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6651" name="Line 27"/>
                <p:cNvSpPr>
                  <a:spLocks noChangeShapeType="1"/>
                </p:cNvSpPr>
                <p:nvPr/>
              </p:nvSpPr>
              <p:spPr bwMode="white">
                <a:xfrm>
                  <a:off x="0" y="4224"/>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6652" name="Line 28"/>
                <p:cNvSpPr>
                  <a:spLocks noChangeShapeType="1"/>
                </p:cNvSpPr>
                <p:nvPr/>
              </p:nvSpPr>
              <p:spPr bwMode="white">
                <a:xfrm>
                  <a:off x="192"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6653" name="Line 29"/>
                <p:cNvSpPr>
                  <a:spLocks noChangeShapeType="1"/>
                </p:cNvSpPr>
                <p:nvPr/>
              </p:nvSpPr>
              <p:spPr bwMode="white">
                <a:xfrm>
                  <a:off x="384"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6654" name="Line 30"/>
                <p:cNvSpPr>
                  <a:spLocks noChangeShapeType="1"/>
                </p:cNvSpPr>
                <p:nvPr/>
              </p:nvSpPr>
              <p:spPr bwMode="white">
                <a:xfrm>
                  <a:off x="576"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6655" name="Line 31"/>
                <p:cNvSpPr>
                  <a:spLocks noChangeShapeType="1"/>
                </p:cNvSpPr>
                <p:nvPr/>
              </p:nvSpPr>
              <p:spPr bwMode="white">
                <a:xfrm>
                  <a:off x="768"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6656" name="Line 32"/>
                <p:cNvSpPr>
                  <a:spLocks noChangeShapeType="1"/>
                </p:cNvSpPr>
                <p:nvPr/>
              </p:nvSpPr>
              <p:spPr bwMode="white">
                <a:xfrm>
                  <a:off x="960"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6657" name="Line 33"/>
                <p:cNvSpPr>
                  <a:spLocks noChangeShapeType="1"/>
                </p:cNvSpPr>
                <p:nvPr/>
              </p:nvSpPr>
              <p:spPr bwMode="white">
                <a:xfrm>
                  <a:off x="1152"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6658" name="Line 34"/>
                <p:cNvSpPr>
                  <a:spLocks noChangeShapeType="1"/>
                </p:cNvSpPr>
                <p:nvPr/>
              </p:nvSpPr>
              <p:spPr bwMode="white">
                <a:xfrm>
                  <a:off x="1344"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6659" name="Line 35"/>
                <p:cNvSpPr>
                  <a:spLocks noChangeShapeType="1"/>
                </p:cNvSpPr>
                <p:nvPr/>
              </p:nvSpPr>
              <p:spPr bwMode="white">
                <a:xfrm>
                  <a:off x="1536"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6660" name="Line 36"/>
                <p:cNvSpPr>
                  <a:spLocks noChangeShapeType="1"/>
                </p:cNvSpPr>
                <p:nvPr/>
              </p:nvSpPr>
              <p:spPr bwMode="white">
                <a:xfrm>
                  <a:off x="1728"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6661" name="Line 37"/>
                <p:cNvSpPr>
                  <a:spLocks noChangeShapeType="1"/>
                </p:cNvSpPr>
                <p:nvPr/>
              </p:nvSpPr>
              <p:spPr bwMode="white">
                <a:xfrm>
                  <a:off x="1920"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6662" name="Line 38"/>
                <p:cNvSpPr>
                  <a:spLocks noChangeShapeType="1"/>
                </p:cNvSpPr>
                <p:nvPr/>
              </p:nvSpPr>
              <p:spPr bwMode="white">
                <a:xfrm>
                  <a:off x="2112"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6663" name="Line 39"/>
                <p:cNvSpPr>
                  <a:spLocks noChangeShapeType="1"/>
                </p:cNvSpPr>
                <p:nvPr/>
              </p:nvSpPr>
              <p:spPr bwMode="white">
                <a:xfrm>
                  <a:off x="2304"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6664" name="Line 40"/>
                <p:cNvSpPr>
                  <a:spLocks noChangeShapeType="1"/>
                </p:cNvSpPr>
                <p:nvPr/>
              </p:nvSpPr>
              <p:spPr bwMode="white">
                <a:xfrm>
                  <a:off x="2496"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6665" name="Line 41"/>
                <p:cNvSpPr>
                  <a:spLocks noChangeShapeType="1"/>
                </p:cNvSpPr>
                <p:nvPr/>
              </p:nvSpPr>
              <p:spPr bwMode="white">
                <a:xfrm>
                  <a:off x="2688"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6666" name="Line 42"/>
                <p:cNvSpPr>
                  <a:spLocks noChangeShapeType="1"/>
                </p:cNvSpPr>
                <p:nvPr/>
              </p:nvSpPr>
              <p:spPr bwMode="white">
                <a:xfrm>
                  <a:off x="2880"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6667" name="Line 43"/>
                <p:cNvSpPr>
                  <a:spLocks noChangeShapeType="1"/>
                </p:cNvSpPr>
                <p:nvPr/>
              </p:nvSpPr>
              <p:spPr bwMode="white">
                <a:xfrm>
                  <a:off x="3072"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6668" name="Line 44"/>
                <p:cNvSpPr>
                  <a:spLocks noChangeShapeType="1"/>
                </p:cNvSpPr>
                <p:nvPr/>
              </p:nvSpPr>
              <p:spPr bwMode="white">
                <a:xfrm>
                  <a:off x="3264"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6669" name="Line 45"/>
                <p:cNvSpPr>
                  <a:spLocks noChangeShapeType="1"/>
                </p:cNvSpPr>
                <p:nvPr/>
              </p:nvSpPr>
              <p:spPr bwMode="white">
                <a:xfrm>
                  <a:off x="3456"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6670" name="Line 46"/>
                <p:cNvSpPr>
                  <a:spLocks noChangeShapeType="1"/>
                </p:cNvSpPr>
                <p:nvPr/>
              </p:nvSpPr>
              <p:spPr bwMode="white">
                <a:xfrm>
                  <a:off x="3648"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6671" name="Line 47"/>
                <p:cNvSpPr>
                  <a:spLocks noChangeShapeType="1"/>
                </p:cNvSpPr>
                <p:nvPr/>
              </p:nvSpPr>
              <p:spPr bwMode="white">
                <a:xfrm>
                  <a:off x="3840"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6672" name="Line 48"/>
                <p:cNvSpPr>
                  <a:spLocks noChangeShapeType="1"/>
                </p:cNvSpPr>
                <p:nvPr/>
              </p:nvSpPr>
              <p:spPr bwMode="white">
                <a:xfrm>
                  <a:off x="4032"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6673" name="Line 49"/>
                <p:cNvSpPr>
                  <a:spLocks noChangeShapeType="1"/>
                </p:cNvSpPr>
                <p:nvPr/>
              </p:nvSpPr>
              <p:spPr bwMode="white">
                <a:xfrm>
                  <a:off x="4224"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6674" name="Line 50"/>
                <p:cNvSpPr>
                  <a:spLocks noChangeShapeType="1"/>
                </p:cNvSpPr>
                <p:nvPr/>
              </p:nvSpPr>
              <p:spPr bwMode="white">
                <a:xfrm>
                  <a:off x="4416"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6675" name="Line 51"/>
                <p:cNvSpPr>
                  <a:spLocks noChangeShapeType="1"/>
                </p:cNvSpPr>
                <p:nvPr/>
              </p:nvSpPr>
              <p:spPr bwMode="white">
                <a:xfrm>
                  <a:off x="4608"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6676" name="Line 52"/>
                <p:cNvSpPr>
                  <a:spLocks noChangeShapeType="1"/>
                </p:cNvSpPr>
                <p:nvPr/>
              </p:nvSpPr>
              <p:spPr bwMode="white">
                <a:xfrm>
                  <a:off x="4800"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6677" name="Line 53"/>
                <p:cNvSpPr>
                  <a:spLocks noChangeShapeType="1"/>
                </p:cNvSpPr>
                <p:nvPr/>
              </p:nvSpPr>
              <p:spPr bwMode="white">
                <a:xfrm>
                  <a:off x="4992"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6678" name="Line 54"/>
                <p:cNvSpPr>
                  <a:spLocks noChangeShapeType="1"/>
                </p:cNvSpPr>
                <p:nvPr/>
              </p:nvSpPr>
              <p:spPr bwMode="white">
                <a:xfrm>
                  <a:off x="5184"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6679" name="Line 55"/>
                <p:cNvSpPr>
                  <a:spLocks noChangeShapeType="1"/>
                </p:cNvSpPr>
                <p:nvPr/>
              </p:nvSpPr>
              <p:spPr bwMode="white">
                <a:xfrm>
                  <a:off x="5376"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6680" name="Line 56"/>
                <p:cNvSpPr>
                  <a:spLocks noChangeShapeType="1"/>
                </p:cNvSpPr>
                <p:nvPr/>
              </p:nvSpPr>
              <p:spPr bwMode="white">
                <a:xfrm>
                  <a:off x="5568"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grpSp>
          <p:sp>
            <p:nvSpPr>
              <p:cNvPr id="26681" name="Line 57"/>
              <p:cNvSpPr>
                <a:spLocks noChangeShapeType="1"/>
              </p:cNvSpPr>
              <p:nvPr/>
            </p:nvSpPr>
            <p:spPr bwMode="ltGray">
              <a:xfrm>
                <a:off x="5568" y="0"/>
                <a:ext cx="0" cy="1488"/>
              </a:xfrm>
              <a:prstGeom prst="line">
                <a:avLst/>
              </a:prstGeom>
              <a:noFill/>
              <a:ln w="9525">
                <a:solidFill>
                  <a:schemeClr val="hlink"/>
                </a:solidFill>
                <a:round/>
                <a:headEnd/>
                <a:tailEnd/>
              </a:ln>
              <a:effectLst/>
            </p:spPr>
            <p:txBody>
              <a:bodyPr wrap="none" anchor="ctr"/>
              <a:lstStyle/>
              <a:p>
                <a:endParaRPr lang="en-US"/>
              </a:p>
            </p:txBody>
          </p:sp>
        </p:grpSp>
        <p:grpSp>
          <p:nvGrpSpPr>
            <p:cNvPr id="26682" name="Group 58"/>
            <p:cNvGrpSpPr>
              <a:grpSpLocks/>
            </p:cNvGrpSpPr>
            <p:nvPr userDrawn="1"/>
          </p:nvGrpSpPr>
          <p:grpSpPr bwMode="auto">
            <a:xfrm>
              <a:off x="3" y="559"/>
              <a:ext cx="4192" cy="1796"/>
              <a:chOff x="3" y="559"/>
              <a:chExt cx="4192" cy="1796"/>
            </a:xfrm>
          </p:grpSpPr>
          <p:sp>
            <p:nvSpPr>
              <p:cNvPr id="26683" name="Line 59"/>
              <p:cNvSpPr>
                <a:spLocks noChangeShapeType="1"/>
              </p:cNvSpPr>
              <p:nvPr/>
            </p:nvSpPr>
            <p:spPr bwMode="ltGray">
              <a:xfrm>
                <a:off x="506" y="559"/>
                <a:ext cx="0" cy="1796"/>
              </a:xfrm>
              <a:prstGeom prst="line">
                <a:avLst/>
              </a:prstGeom>
              <a:noFill/>
              <a:ln w="9525">
                <a:solidFill>
                  <a:schemeClr val="hlink"/>
                </a:solidFill>
                <a:round/>
                <a:headEnd/>
                <a:tailEnd/>
              </a:ln>
              <a:effectLst/>
            </p:spPr>
            <p:txBody>
              <a:bodyPr wrap="none" anchor="ctr"/>
              <a:lstStyle/>
              <a:p>
                <a:endParaRPr lang="en-US"/>
              </a:p>
            </p:txBody>
          </p:sp>
          <p:sp>
            <p:nvSpPr>
              <p:cNvPr id="26684" name="Line 60"/>
              <p:cNvSpPr>
                <a:spLocks noChangeShapeType="1"/>
              </p:cNvSpPr>
              <p:nvPr/>
            </p:nvSpPr>
            <p:spPr bwMode="ltGray">
              <a:xfrm flipH="1" flipV="1">
                <a:off x="3" y="1924"/>
                <a:ext cx="3211" cy="1"/>
              </a:xfrm>
              <a:prstGeom prst="line">
                <a:avLst/>
              </a:prstGeom>
              <a:noFill/>
              <a:ln w="9525">
                <a:solidFill>
                  <a:schemeClr val="hlink"/>
                </a:solidFill>
                <a:round/>
                <a:headEnd/>
                <a:tailEnd/>
              </a:ln>
              <a:effectLst/>
            </p:spPr>
            <p:txBody>
              <a:bodyPr wrap="none" anchor="ctr"/>
              <a:lstStyle/>
              <a:p>
                <a:endParaRPr lang="en-US"/>
              </a:p>
            </p:txBody>
          </p:sp>
          <p:sp>
            <p:nvSpPr>
              <p:cNvPr id="26685" name="Line 61"/>
              <p:cNvSpPr>
                <a:spLocks noChangeShapeType="1"/>
              </p:cNvSpPr>
              <p:nvPr/>
            </p:nvSpPr>
            <p:spPr bwMode="ltGray">
              <a:xfrm flipH="1" flipV="1">
                <a:off x="384" y="938"/>
                <a:ext cx="3811" cy="1"/>
              </a:xfrm>
              <a:prstGeom prst="line">
                <a:avLst/>
              </a:prstGeom>
              <a:noFill/>
              <a:ln w="9525">
                <a:solidFill>
                  <a:schemeClr val="hlink"/>
                </a:solidFill>
                <a:round/>
                <a:headEnd/>
                <a:tailEnd/>
              </a:ln>
              <a:effectLst/>
            </p:spPr>
            <p:txBody>
              <a:bodyPr wrap="none" anchor="ctr"/>
              <a:lstStyle/>
              <a:p>
                <a:endParaRPr lang="en-US"/>
              </a:p>
            </p:txBody>
          </p:sp>
          <p:sp>
            <p:nvSpPr>
              <p:cNvPr id="26686" name="Arc 62"/>
              <p:cNvSpPr>
                <a:spLocks/>
              </p:cNvSpPr>
              <p:nvPr/>
            </p:nvSpPr>
            <p:spPr bwMode="ltGray">
              <a:xfrm rot="16200000" flipH="1">
                <a:off x="426" y="860"/>
                <a:ext cx="156" cy="157"/>
              </a:xfrm>
              <a:custGeom>
                <a:avLst/>
                <a:gdLst>
                  <a:gd name="G0" fmla="+- 21595 0 0"/>
                  <a:gd name="G1" fmla="+- 21600 0 0"/>
                  <a:gd name="G2" fmla="+- 21600 0 0"/>
                  <a:gd name="T0" fmla="*/ 21114 w 43195"/>
                  <a:gd name="T1" fmla="*/ 5 h 43200"/>
                  <a:gd name="T2" fmla="*/ 0 w 43195"/>
                  <a:gd name="T3" fmla="*/ 22056 h 43200"/>
                  <a:gd name="T4" fmla="*/ 21595 w 43195"/>
                  <a:gd name="T5" fmla="*/ 21600 h 43200"/>
                </a:gdLst>
                <a:ahLst/>
                <a:cxnLst>
                  <a:cxn ang="0">
                    <a:pos x="T0" y="T1"/>
                  </a:cxn>
                  <a:cxn ang="0">
                    <a:pos x="T2" y="T3"/>
                  </a:cxn>
                  <a:cxn ang="0">
                    <a:pos x="T4" y="T5"/>
                  </a:cxn>
                </a:cxnLst>
                <a:rect l="0" t="0" r="r" b="b"/>
                <a:pathLst>
                  <a:path w="43195" h="43200" fill="none" extrusionOk="0">
                    <a:moveTo>
                      <a:pt x="21114" y="5"/>
                    </a:moveTo>
                    <a:cubicBezTo>
                      <a:pt x="21274" y="1"/>
                      <a:pt x="21434" y="-1"/>
                      <a:pt x="21595" y="0"/>
                    </a:cubicBezTo>
                    <a:cubicBezTo>
                      <a:pt x="33524" y="0"/>
                      <a:pt x="43195" y="9670"/>
                      <a:pt x="43195" y="21600"/>
                    </a:cubicBezTo>
                    <a:cubicBezTo>
                      <a:pt x="43195" y="33529"/>
                      <a:pt x="33524" y="43200"/>
                      <a:pt x="21595" y="43200"/>
                    </a:cubicBezTo>
                    <a:cubicBezTo>
                      <a:pt x="9843" y="43200"/>
                      <a:pt x="247" y="33805"/>
                      <a:pt x="-1" y="22056"/>
                    </a:cubicBezTo>
                  </a:path>
                  <a:path w="43195" h="43200" stroke="0" extrusionOk="0">
                    <a:moveTo>
                      <a:pt x="21114" y="5"/>
                    </a:moveTo>
                    <a:cubicBezTo>
                      <a:pt x="21274" y="1"/>
                      <a:pt x="21434" y="-1"/>
                      <a:pt x="21595" y="0"/>
                    </a:cubicBezTo>
                    <a:cubicBezTo>
                      <a:pt x="33524" y="0"/>
                      <a:pt x="43195" y="9670"/>
                      <a:pt x="43195" y="21600"/>
                    </a:cubicBezTo>
                    <a:cubicBezTo>
                      <a:pt x="43195" y="33529"/>
                      <a:pt x="33524" y="43200"/>
                      <a:pt x="21595" y="43200"/>
                    </a:cubicBezTo>
                    <a:cubicBezTo>
                      <a:pt x="9843" y="43200"/>
                      <a:pt x="247" y="33805"/>
                      <a:pt x="-1" y="22056"/>
                    </a:cubicBezTo>
                    <a:lnTo>
                      <a:pt x="21595" y="21600"/>
                    </a:lnTo>
                    <a:close/>
                  </a:path>
                </a:pathLst>
              </a:custGeom>
              <a:noFill/>
              <a:ln w="9525">
                <a:solidFill>
                  <a:schemeClr val="hlink"/>
                </a:solidFill>
                <a:round/>
                <a:headEnd/>
                <a:tailEnd/>
              </a:ln>
              <a:effectLst/>
            </p:spPr>
            <p:txBody>
              <a:bodyPr wrap="none" anchor="ctr"/>
              <a:lstStyle/>
              <a:p>
                <a:endParaRPr lang="en-US"/>
              </a:p>
            </p:txBody>
          </p:sp>
        </p:grpSp>
        <p:grpSp>
          <p:nvGrpSpPr>
            <p:cNvPr id="26687" name="Group 63"/>
            <p:cNvGrpSpPr>
              <a:grpSpLocks/>
            </p:cNvGrpSpPr>
            <p:nvPr userDrawn="1"/>
          </p:nvGrpSpPr>
          <p:grpSpPr bwMode="auto">
            <a:xfrm>
              <a:off x="1480" y="1952"/>
              <a:ext cx="3808" cy="1812"/>
              <a:chOff x="1480" y="1952"/>
              <a:chExt cx="3808" cy="1812"/>
            </a:xfrm>
          </p:grpSpPr>
          <p:sp>
            <p:nvSpPr>
              <p:cNvPr id="26688" name="Line 64"/>
              <p:cNvSpPr>
                <a:spLocks noChangeShapeType="1"/>
              </p:cNvSpPr>
              <p:nvPr/>
            </p:nvSpPr>
            <p:spPr bwMode="ltGray">
              <a:xfrm flipV="1">
                <a:off x="1480" y="3442"/>
                <a:ext cx="3808" cy="0"/>
              </a:xfrm>
              <a:prstGeom prst="line">
                <a:avLst/>
              </a:prstGeom>
              <a:noFill/>
              <a:ln w="9525">
                <a:solidFill>
                  <a:schemeClr val="hlink"/>
                </a:solidFill>
                <a:round/>
                <a:headEnd/>
                <a:tailEnd/>
              </a:ln>
              <a:effectLst/>
            </p:spPr>
            <p:txBody>
              <a:bodyPr wrap="none" anchor="ctr"/>
              <a:lstStyle/>
              <a:p>
                <a:endParaRPr lang="en-US"/>
              </a:p>
            </p:txBody>
          </p:sp>
          <p:sp>
            <p:nvSpPr>
              <p:cNvPr id="26689" name="Line 65"/>
              <p:cNvSpPr>
                <a:spLocks noChangeShapeType="1"/>
              </p:cNvSpPr>
              <p:nvPr/>
            </p:nvSpPr>
            <p:spPr bwMode="ltGray">
              <a:xfrm flipH="1">
                <a:off x="5172" y="1952"/>
                <a:ext cx="0" cy="1812"/>
              </a:xfrm>
              <a:prstGeom prst="line">
                <a:avLst/>
              </a:prstGeom>
              <a:noFill/>
              <a:ln w="9525">
                <a:solidFill>
                  <a:schemeClr val="hlink"/>
                </a:solidFill>
                <a:round/>
                <a:headEnd/>
                <a:tailEnd/>
              </a:ln>
              <a:effectLst/>
            </p:spPr>
            <p:txBody>
              <a:bodyPr wrap="none" anchor="ctr"/>
              <a:lstStyle/>
              <a:p>
                <a:endParaRPr lang="en-US"/>
              </a:p>
            </p:txBody>
          </p:sp>
          <p:sp>
            <p:nvSpPr>
              <p:cNvPr id="26690" name="Arc 66"/>
              <p:cNvSpPr>
                <a:spLocks/>
              </p:cNvSpPr>
              <p:nvPr/>
            </p:nvSpPr>
            <p:spPr bwMode="ltGray">
              <a:xfrm rot="5400000">
                <a:off x="5097" y="3346"/>
                <a:ext cx="156" cy="157"/>
              </a:xfrm>
              <a:custGeom>
                <a:avLst/>
                <a:gdLst>
                  <a:gd name="G0" fmla="+- 21595 0 0"/>
                  <a:gd name="G1" fmla="+- 21600 0 0"/>
                  <a:gd name="G2" fmla="+- 21600 0 0"/>
                  <a:gd name="T0" fmla="*/ 21114 w 43195"/>
                  <a:gd name="T1" fmla="*/ 5 h 43200"/>
                  <a:gd name="T2" fmla="*/ 0 w 43195"/>
                  <a:gd name="T3" fmla="*/ 22056 h 43200"/>
                  <a:gd name="T4" fmla="*/ 21595 w 43195"/>
                  <a:gd name="T5" fmla="*/ 21600 h 43200"/>
                </a:gdLst>
                <a:ahLst/>
                <a:cxnLst>
                  <a:cxn ang="0">
                    <a:pos x="T0" y="T1"/>
                  </a:cxn>
                  <a:cxn ang="0">
                    <a:pos x="T2" y="T3"/>
                  </a:cxn>
                  <a:cxn ang="0">
                    <a:pos x="T4" y="T5"/>
                  </a:cxn>
                </a:cxnLst>
                <a:rect l="0" t="0" r="r" b="b"/>
                <a:pathLst>
                  <a:path w="43195" h="43200" fill="none" extrusionOk="0">
                    <a:moveTo>
                      <a:pt x="21114" y="5"/>
                    </a:moveTo>
                    <a:cubicBezTo>
                      <a:pt x="21274" y="1"/>
                      <a:pt x="21434" y="-1"/>
                      <a:pt x="21595" y="0"/>
                    </a:cubicBezTo>
                    <a:cubicBezTo>
                      <a:pt x="33524" y="0"/>
                      <a:pt x="43195" y="9670"/>
                      <a:pt x="43195" y="21600"/>
                    </a:cubicBezTo>
                    <a:cubicBezTo>
                      <a:pt x="43195" y="33529"/>
                      <a:pt x="33524" y="43200"/>
                      <a:pt x="21595" y="43200"/>
                    </a:cubicBezTo>
                    <a:cubicBezTo>
                      <a:pt x="9843" y="43200"/>
                      <a:pt x="247" y="33805"/>
                      <a:pt x="-1" y="22056"/>
                    </a:cubicBezTo>
                  </a:path>
                  <a:path w="43195" h="43200" stroke="0" extrusionOk="0">
                    <a:moveTo>
                      <a:pt x="21114" y="5"/>
                    </a:moveTo>
                    <a:cubicBezTo>
                      <a:pt x="21274" y="1"/>
                      <a:pt x="21434" y="-1"/>
                      <a:pt x="21595" y="0"/>
                    </a:cubicBezTo>
                    <a:cubicBezTo>
                      <a:pt x="33524" y="0"/>
                      <a:pt x="43195" y="9670"/>
                      <a:pt x="43195" y="21600"/>
                    </a:cubicBezTo>
                    <a:cubicBezTo>
                      <a:pt x="43195" y="33529"/>
                      <a:pt x="33524" y="43200"/>
                      <a:pt x="21595" y="43200"/>
                    </a:cubicBezTo>
                    <a:cubicBezTo>
                      <a:pt x="9843" y="43200"/>
                      <a:pt x="247" y="33805"/>
                      <a:pt x="-1" y="22056"/>
                    </a:cubicBezTo>
                    <a:lnTo>
                      <a:pt x="21595" y="21600"/>
                    </a:lnTo>
                    <a:close/>
                  </a:path>
                </a:pathLst>
              </a:custGeom>
              <a:noFill/>
              <a:ln w="9525">
                <a:solidFill>
                  <a:schemeClr val="hlink"/>
                </a:solidFill>
                <a:round/>
                <a:headEnd/>
                <a:tailEnd/>
              </a:ln>
              <a:effectLst/>
            </p:spPr>
            <p:txBody>
              <a:bodyPr wrap="none" anchor="ctr"/>
              <a:lstStyle/>
              <a:p>
                <a:endParaRPr lang="en-US"/>
              </a:p>
            </p:txBody>
          </p:sp>
        </p:grpSp>
      </p:grpSp>
      <p:sp>
        <p:nvSpPr>
          <p:cNvPr id="26691" name="Rectangle 67"/>
          <p:cNvSpPr>
            <a:spLocks noGrp="1" noChangeArrowheads="1"/>
          </p:cNvSpPr>
          <p:nvPr>
            <p:ph type="ctrTitle"/>
          </p:nvPr>
        </p:nvSpPr>
        <p:spPr>
          <a:xfrm>
            <a:off x="990600" y="1752600"/>
            <a:ext cx="7772400" cy="1143000"/>
          </a:xfrm>
        </p:spPr>
        <p:txBody>
          <a:bodyPr/>
          <a:lstStyle>
            <a:lvl1pPr>
              <a:defRPr/>
            </a:lvl1pPr>
          </a:lstStyle>
          <a:p>
            <a:r>
              <a:rPr lang="en-US" smtClean="0"/>
              <a:t>Click to edit Master title style</a:t>
            </a:r>
            <a:endParaRPr lang="en-US"/>
          </a:p>
        </p:txBody>
      </p:sp>
      <p:sp>
        <p:nvSpPr>
          <p:cNvPr id="26692" name="Rectangle 68" descr="Rectangle: Click to edit Master text styles&#10;Second level&#10;Third level&#10;Fourth level&#10;Fifth level"/>
          <p:cNvSpPr>
            <a:spLocks noGrp="1" noChangeArrowheads="1"/>
          </p:cNvSpPr>
          <p:nvPr>
            <p:ph type="subTitle" idx="1"/>
          </p:nvPr>
        </p:nvSpPr>
        <p:spPr>
          <a:xfrm>
            <a:off x="990600" y="3309938"/>
            <a:ext cx="6400800" cy="1752600"/>
          </a:xfrm>
        </p:spPr>
        <p:txBody>
          <a:bodyPr/>
          <a:lstStyle>
            <a:lvl1pPr marL="0" indent="0">
              <a:buFont typeface="Wingdings" pitchFamily="2" charset="2"/>
              <a:buNone/>
              <a:defRPr/>
            </a:lvl1pPr>
          </a:lstStyle>
          <a:p>
            <a:r>
              <a:rPr lang="en-US" smtClean="0"/>
              <a:t>Click to edit Master subtitle style</a:t>
            </a:r>
            <a:endParaRPr lang="en-US"/>
          </a:p>
        </p:txBody>
      </p:sp>
      <p:sp>
        <p:nvSpPr>
          <p:cNvPr id="26693" name="Rectangle 69"/>
          <p:cNvSpPr>
            <a:spLocks noGrp="1" noChangeArrowheads="1"/>
          </p:cNvSpPr>
          <p:nvPr>
            <p:ph type="dt" sz="quarter" idx="2"/>
          </p:nvPr>
        </p:nvSpPr>
        <p:spPr bwMode="auto">
          <a:xfrm>
            <a:off x="685800" y="6248400"/>
            <a:ext cx="1905000" cy="457200"/>
          </a:xfrm>
          <a:prstGeom prst="rect">
            <a:avLst/>
          </a:prstGeom>
          <a:noFill/>
          <a:ln>
            <a:miter lim="800000"/>
            <a:headEnd/>
            <a:tailEnd/>
          </a:ln>
        </p:spPr>
        <p:txBody>
          <a:bodyPr vert="horz" wrap="square" lIns="91440" tIns="45720" rIns="91440" bIns="45720" numCol="1" anchor="b" anchorCtr="0" compatLnSpc="1">
            <a:prstTxWarp prst="textNoShape">
              <a:avLst/>
            </a:prstTxWarp>
          </a:bodyPr>
          <a:lstStyle>
            <a:lvl1pPr>
              <a:defRPr sz="1400">
                <a:solidFill>
                  <a:schemeClr val="tx1"/>
                </a:solidFill>
              </a:defRPr>
            </a:lvl1pPr>
          </a:lstStyle>
          <a:p>
            <a:endParaRPr lang="en-US"/>
          </a:p>
        </p:txBody>
      </p:sp>
      <p:sp>
        <p:nvSpPr>
          <p:cNvPr id="26694" name="Rectangle 70"/>
          <p:cNvSpPr>
            <a:spLocks noGrp="1" noChangeArrowheads="1"/>
          </p:cNvSpPr>
          <p:nvPr>
            <p:ph type="ftr" sz="quarter" idx="3"/>
          </p:nvPr>
        </p:nvSpPr>
        <p:spPr>
          <a:xfrm>
            <a:off x="3124200" y="6248400"/>
            <a:ext cx="2895600" cy="457200"/>
          </a:xfrm>
        </p:spPr>
        <p:txBody>
          <a:bodyPr/>
          <a:lstStyle>
            <a:lvl1pPr>
              <a:defRPr sz="1400" i="0">
                <a:solidFill>
                  <a:schemeClr val="tx1"/>
                </a:solidFill>
              </a:defRPr>
            </a:lvl1pPr>
          </a:lstStyle>
          <a:p>
            <a:endParaRPr lang="en-US"/>
          </a:p>
        </p:txBody>
      </p:sp>
      <p:sp>
        <p:nvSpPr>
          <p:cNvPr id="26695" name="Rectangle 71"/>
          <p:cNvSpPr>
            <a:spLocks noGrp="1" noChangeArrowheads="1"/>
          </p:cNvSpPr>
          <p:nvPr>
            <p:ph type="sldNum" sz="quarter" idx="4"/>
          </p:nvPr>
        </p:nvSpPr>
        <p:spPr bwMode="auto">
          <a:xfrm>
            <a:off x="6553200" y="6248400"/>
            <a:ext cx="1905000" cy="457200"/>
          </a:xfrm>
          <a:prstGeom prst="rect">
            <a:avLst/>
          </a:prstGeom>
          <a:noFill/>
          <a:ln>
            <a:miter lim="800000"/>
            <a:headEnd/>
            <a:tailEnd/>
          </a:ln>
        </p:spPr>
        <p:txBody>
          <a:bodyPr vert="horz" wrap="square" lIns="91440" tIns="45720" rIns="91440" bIns="45720" numCol="1" anchor="b" anchorCtr="0" compatLnSpc="1">
            <a:prstTxWarp prst="textNoShape">
              <a:avLst/>
            </a:prstTxWarp>
          </a:bodyPr>
          <a:lstStyle>
            <a:lvl1pPr algn="r">
              <a:defRPr sz="1400">
                <a:solidFill>
                  <a:schemeClr val="tx1"/>
                </a:solidFill>
              </a:defRPr>
            </a:lvl1pPr>
          </a:lstStyle>
          <a:p>
            <a:fld id="{386C6392-C753-4360-8D7E-3E55C28BFB91}"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304800"/>
            <a:ext cx="2000250" cy="5715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304800"/>
            <a:ext cx="5848350" cy="5715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Footer Placeholder 3"/>
          <p:cNvSpPr>
            <a:spLocks noGrp="1"/>
          </p:cNvSpPr>
          <p:nvPr>
            <p:ph type="ftr" sz="quarter" idx="10"/>
          </p:nvPr>
        </p:nvSpPr>
        <p:spPr/>
        <p:txBody>
          <a:bodyPr/>
          <a:lstStyle>
            <a:lvl1pPr>
              <a:defRPr/>
            </a:lvl1pPr>
          </a:lstStyle>
          <a:p>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9050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00600" y="19050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p:txBody>
          <a:bodyPr/>
          <a:lstStyle>
            <a:lvl1pPr>
              <a:defRPr/>
            </a:lvl1pPr>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6"/>
          <p:cNvSpPr>
            <a:spLocks noGrp="1"/>
          </p:cNvSpPr>
          <p:nvPr>
            <p:ph type="ftr" sz="quarter" idx="10"/>
          </p:nvPr>
        </p:nvSpPr>
        <p:spPr/>
        <p:txBody>
          <a:bodyPr/>
          <a:lstStyle>
            <a:lvl1pPr>
              <a:defRPr/>
            </a:lvl1pPr>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2"/>
          <p:cNvSpPr>
            <a:spLocks noGrp="1"/>
          </p:cNvSpPr>
          <p:nvPr>
            <p:ph type="ftr" sz="quarter" idx="10"/>
          </p:nvPr>
        </p:nvSpPr>
        <p:spPr/>
        <p:txBody>
          <a:bodyPr/>
          <a:lstStyle>
            <a:lvl1pPr>
              <a:defRPr/>
            </a:lvl1p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a:lvl1pPr>
          </a:lstStyle>
          <a:p>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grpSp>
        <p:nvGrpSpPr>
          <p:cNvPr id="25602" name="Group 2"/>
          <p:cNvGrpSpPr>
            <a:grpSpLocks/>
          </p:cNvGrpSpPr>
          <p:nvPr/>
        </p:nvGrpSpPr>
        <p:grpSpPr bwMode="auto">
          <a:xfrm>
            <a:off x="0" y="0"/>
            <a:ext cx="9144000" cy="6858000"/>
            <a:chOff x="0" y="0"/>
            <a:chExt cx="5760" cy="4320"/>
          </a:xfrm>
        </p:grpSpPr>
        <p:grpSp>
          <p:nvGrpSpPr>
            <p:cNvPr id="25603" name="Group 3"/>
            <p:cNvGrpSpPr>
              <a:grpSpLocks/>
            </p:cNvGrpSpPr>
            <p:nvPr/>
          </p:nvGrpSpPr>
          <p:grpSpPr bwMode="auto">
            <a:xfrm>
              <a:off x="0" y="0"/>
              <a:ext cx="5760" cy="4320"/>
              <a:chOff x="0" y="0"/>
              <a:chExt cx="5760" cy="4320"/>
            </a:xfrm>
          </p:grpSpPr>
          <p:grpSp>
            <p:nvGrpSpPr>
              <p:cNvPr id="25604" name="Group 4"/>
              <p:cNvGrpSpPr>
                <a:grpSpLocks/>
              </p:cNvGrpSpPr>
              <p:nvPr/>
            </p:nvGrpSpPr>
            <p:grpSpPr bwMode="auto">
              <a:xfrm>
                <a:off x="0" y="192"/>
                <a:ext cx="5760" cy="4032"/>
                <a:chOff x="0" y="192"/>
                <a:chExt cx="5760" cy="4032"/>
              </a:xfrm>
            </p:grpSpPr>
            <p:sp>
              <p:nvSpPr>
                <p:cNvPr id="25605" name="Line 5"/>
                <p:cNvSpPr>
                  <a:spLocks noChangeShapeType="1"/>
                </p:cNvSpPr>
                <p:nvPr/>
              </p:nvSpPr>
              <p:spPr bwMode="white">
                <a:xfrm>
                  <a:off x="0" y="192"/>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5606" name="Line 6"/>
                <p:cNvSpPr>
                  <a:spLocks noChangeShapeType="1"/>
                </p:cNvSpPr>
                <p:nvPr/>
              </p:nvSpPr>
              <p:spPr bwMode="white">
                <a:xfrm>
                  <a:off x="0" y="384"/>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5607" name="Line 7"/>
                <p:cNvSpPr>
                  <a:spLocks noChangeShapeType="1"/>
                </p:cNvSpPr>
                <p:nvPr/>
              </p:nvSpPr>
              <p:spPr bwMode="white">
                <a:xfrm>
                  <a:off x="0" y="576"/>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5608" name="Line 8"/>
                <p:cNvSpPr>
                  <a:spLocks noChangeShapeType="1"/>
                </p:cNvSpPr>
                <p:nvPr/>
              </p:nvSpPr>
              <p:spPr bwMode="white">
                <a:xfrm>
                  <a:off x="0" y="768"/>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5609" name="Line 9"/>
                <p:cNvSpPr>
                  <a:spLocks noChangeShapeType="1"/>
                </p:cNvSpPr>
                <p:nvPr/>
              </p:nvSpPr>
              <p:spPr bwMode="white">
                <a:xfrm>
                  <a:off x="0" y="960"/>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5610" name="Line 10"/>
                <p:cNvSpPr>
                  <a:spLocks noChangeShapeType="1"/>
                </p:cNvSpPr>
                <p:nvPr/>
              </p:nvSpPr>
              <p:spPr bwMode="white">
                <a:xfrm>
                  <a:off x="0" y="1152"/>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5611" name="Line 11"/>
                <p:cNvSpPr>
                  <a:spLocks noChangeShapeType="1"/>
                </p:cNvSpPr>
                <p:nvPr/>
              </p:nvSpPr>
              <p:spPr bwMode="white">
                <a:xfrm>
                  <a:off x="0" y="1344"/>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5612" name="Line 12"/>
                <p:cNvSpPr>
                  <a:spLocks noChangeShapeType="1"/>
                </p:cNvSpPr>
                <p:nvPr/>
              </p:nvSpPr>
              <p:spPr bwMode="white">
                <a:xfrm>
                  <a:off x="0" y="1536"/>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5613" name="Line 13"/>
                <p:cNvSpPr>
                  <a:spLocks noChangeShapeType="1"/>
                </p:cNvSpPr>
                <p:nvPr/>
              </p:nvSpPr>
              <p:spPr bwMode="white">
                <a:xfrm>
                  <a:off x="0" y="1728"/>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5614" name="Line 14"/>
                <p:cNvSpPr>
                  <a:spLocks noChangeShapeType="1"/>
                </p:cNvSpPr>
                <p:nvPr/>
              </p:nvSpPr>
              <p:spPr bwMode="white">
                <a:xfrm>
                  <a:off x="0" y="1920"/>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5615" name="Line 15"/>
                <p:cNvSpPr>
                  <a:spLocks noChangeShapeType="1"/>
                </p:cNvSpPr>
                <p:nvPr/>
              </p:nvSpPr>
              <p:spPr bwMode="white">
                <a:xfrm>
                  <a:off x="0" y="2112"/>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5616" name="Line 16"/>
                <p:cNvSpPr>
                  <a:spLocks noChangeShapeType="1"/>
                </p:cNvSpPr>
                <p:nvPr/>
              </p:nvSpPr>
              <p:spPr bwMode="white">
                <a:xfrm>
                  <a:off x="0" y="2304"/>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5617" name="Line 17"/>
                <p:cNvSpPr>
                  <a:spLocks noChangeShapeType="1"/>
                </p:cNvSpPr>
                <p:nvPr/>
              </p:nvSpPr>
              <p:spPr bwMode="white">
                <a:xfrm>
                  <a:off x="0" y="2496"/>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5618" name="Line 18"/>
                <p:cNvSpPr>
                  <a:spLocks noChangeShapeType="1"/>
                </p:cNvSpPr>
                <p:nvPr/>
              </p:nvSpPr>
              <p:spPr bwMode="white">
                <a:xfrm>
                  <a:off x="0" y="2688"/>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5619" name="Line 19"/>
                <p:cNvSpPr>
                  <a:spLocks noChangeShapeType="1"/>
                </p:cNvSpPr>
                <p:nvPr/>
              </p:nvSpPr>
              <p:spPr bwMode="white">
                <a:xfrm>
                  <a:off x="0" y="2880"/>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5620" name="Line 20"/>
                <p:cNvSpPr>
                  <a:spLocks noChangeShapeType="1"/>
                </p:cNvSpPr>
                <p:nvPr/>
              </p:nvSpPr>
              <p:spPr bwMode="white">
                <a:xfrm>
                  <a:off x="0" y="3072"/>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5621" name="Line 21"/>
                <p:cNvSpPr>
                  <a:spLocks noChangeShapeType="1"/>
                </p:cNvSpPr>
                <p:nvPr/>
              </p:nvSpPr>
              <p:spPr bwMode="white">
                <a:xfrm>
                  <a:off x="0" y="3264"/>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5622" name="Line 22"/>
                <p:cNvSpPr>
                  <a:spLocks noChangeShapeType="1"/>
                </p:cNvSpPr>
                <p:nvPr/>
              </p:nvSpPr>
              <p:spPr bwMode="white">
                <a:xfrm>
                  <a:off x="0" y="3456"/>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5623" name="Line 23"/>
                <p:cNvSpPr>
                  <a:spLocks noChangeShapeType="1"/>
                </p:cNvSpPr>
                <p:nvPr/>
              </p:nvSpPr>
              <p:spPr bwMode="white">
                <a:xfrm>
                  <a:off x="0" y="3648"/>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5624" name="Line 24"/>
                <p:cNvSpPr>
                  <a:spLocks noChangeShapeType="1"/>
                </p:cNvSpPr>
                <p:nvPr/>
              </p:nvSpPr>
              <p:spPr bwMode="white">
                <a:xfrm>
                  <a:off x="0" y="3840"/>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5625" name="Line 25"/>
                <p:cNvSpPr>
                  <a:spLocks noChangeShapeType="1"/>
                </p:cNvSpPr>
                <p:nvPr/>
              </p:nvSpPr>
              <p:spPr bwMode="white">
                <a:xfrm>
                  <a:off x="0" y="4032"/>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5626" name="Line 26"/>
                <p:cNvSpPr>
                  <a:spLocks noChangeShapeType="1"/>
                </p:cNvSpPr>
                <p:nvPr/>
              </p:nvSpPr>
              <p:spPr bwMode="white">
                <a:xfrm>
                  <a:off x="0" y="4224"/>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grpSp>
          <p:grpSp>
            <p:nvGrpSpPr>
              <p:cNvPr id="25627" name="Group 27"/>
              <p:cNvGrpSpPr>
                <a:grpSpLocks/>
              </p:cNvGrpSpPr>
              <p:nvPr/>
            </p:nvGrpSpPr>
            <p:grpSpPr bwMode="auto">
              <a:xfrm>
                <a:off x="192" y="0"/>
                <a:ext cx="5376" cy="4320"/>
                <a:chOff x="192" y="0"/>
                <a:chExt cx="5376" cy="4320"/>
              </a:xfrm>
            </p:grpSpPr>
            <p:sp>
              <p:nvSpPr>
                <p:cNvPr id="25628" name="Line 28"/>
                <p:cNvSpPr>
                  <a:spLocks noChangeShapeType="1"/>
                </p:cNvSpPr>
                <p:nvPr/>
              </p:nvSpPr>
              <p:spPr bwMode="white">
                <a:xfrm>
                  <a:off x="192"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5629" name="Line 29"/>
                <p:cNvSpPr>
                  <a:spLocks noChangeShapeType="1"/>
                </p:cNvSpPr>
                <p:nvPr/>
              </p:nvSpPr>
              <p:spPr bwMode="white">
                <a:xfrm>
                  <a:off x="384"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5630" name="Line 30"/>
                <p:cNvSpPr>
                  <a:spLocks noChangeShapeType="1"/>
                </p:cNvSpPr>
                <p:nvPr/>
              </p:nvSpPr>
              <p:spPr bwMode="white">
                <a:xfrm>
                  <a:off x="576"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5631" name="Line 31"/>
                <p:cNvSpPr>
                  <a:spLocks noChangeShapeType="1"/>
                </p:cNvSpPr>
                <p:nvPr/>
              </p:nvSpPr>
              <p:spPr bwMode="white">
                <a:xfrm>
                  <a:off x="768"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5632" name="Line 32"/>
                <p:cNvSpPr>
                  <a:spLocks noChangeShapeType="1"/>
                </p:cNvSpPr>
                <p:nvPr/>
              </p:nvSpPr>
              <p:spPr bwMode="white">
                <a:xfrm>
                  <a:off x="960"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5633" name="Line 33"/>
                <p:cNvSpPr>
                  <a:spLocks noChangeShapeType="1"/>
                </p:cNvSpPr>
                <p:nvPr/>
              </p:nvSpPr>
              <p:spPr bwMode="white">
                <a:xfrm>
                  <a:off x="1152"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5634" name="Line 34"/>
                <p:cNvSpPr>
                  <a:spLocks noChangeShapeType="1"/>
                </p:cNvSpPr>
                <p:nvPr/>
              </p:nvSpPr>
              <p:spPr bwMode="white">
                <a:xfrm>
                  <a:off x="1344"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5635" name="Line 35"/>
                <p:cNvSpPr>
                  <a:spLocks noChangeShapeType="1"/>
                </p:cNvSpPr>
                <p:nvPr/>
              </p:nvSpPr>
              <p:spPr bwMode="white">
                <a:xfrm>
                  <a:off x="1536"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5636" name="Line 36"/>
                <p:cNvSpPr>
                  <a:spLocks noChangeShapeType="1"/>
                </p:cNvSpPr>
                <p:nvPr/>
              </p:nvSpPr>
              <p:spPr bwMode="white">
                <a:xfrm>
                  <a:off x="1728"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5637" name="Line 37"/>
                <p:cNvSpPr>
                  <a:spLocks noChangeShapeType="1"/>
                </p:cNvSpPr>
                <p:nvPr/>
              </p:nvSpPr>
              <p:spPr bwMode="white">
                <a:xfrm>
                  <a:off x="1920"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5638" name="Line 38"/>
                <p:cNvSpPr>
                  <a:spLocks noChangeShapeType="1"/>
                </p:cNvSpPr>
                <p:nvPr/>
              </p:nvSpPr>
              <p:spPr bwMode="white">
                <a:xfrm>
                  <a:off x="2112"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5639" name="Line 39"/>
                <p:cNvSpPr>
                  <a:spLocks noChangeShapeType="1"/>
                </p:cNvSpPr>
                <p:nvPr/>
              </p:nvSpPr>
              <p:spPr bwMode="white">
                <a:xfrm>
                  <a:off x="2304"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5640" name="Line 40"/>
                <p:cNvSpPr>
                  <a:spLocks noChangeShapeType="1"/>
                </p:cNvSpPr>
                <p:nvPr/>
              </p:nvSpPr>
              <p:spPr bwMode="white">
                <a:xfrm>
                  <a:off x="2496"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5641" name="Line 41"/>
                <p:cNvSpPr>
                  <a:spLocks noChangeShapeType="1"/>
                </p:cNvSpPr>
                <p:nvPr/>
              </p:nvSpPr>
              <p:spPr bwMode="white">
                <a:xfrm>
                  <a:off x="2688"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5642" name="Line 42"/>
                <p:cNvSpPr>
                  <a:spLocks noChangeShapeType="1"/>
                </p:cNvSpPr>
                <p:nvPr/>
              </p:nvSpPr>
              <p:spPr bwMode="white">
                <a:xfrm>
                  <a:off x="2880"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5643" name="Line 43"/>
                <p:cNvSpPr>
                  <a:spLocks noChangeShapeType="1"/>
                </p:cNvSpPr>
                <p:nvPr/>
              </p:nvSpPr>
              <p:spPr bwMode="white">
                <a:xfrm>
                  <a:off x="3072"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5644" name="Line 44"/>
                <p:cNvSpPr>
                  <a:spLocks noChangeShapeType="1"/>
                </p:cNvSpPr>
                <p:nvPr/>
              </p:nvSpPr>
              <p:spPr bwMode="white">
                <a:xfrm>
                  <a:off x="3264"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5645" name="Line 45"/>
                <p:cNvSpPr>
                  <a:spLocks noChangeShapeType="1"/>
                </p:cNvSpPr>
                <p:nvPr/>
              </p:nvSpPr>
              <p:spPr bwMode="white">
                <a:xfrm>
                  <a:off x="3456"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5646" name="Line 46"/>
                <p:cNvSpPr>
                  <a:spLocks noChangeShapeType="1"/>
                </p:cNvSpPr>
                <p:nvPr/>
              </p:nvSpPr>
              <p:spPr bwMode="white">
                <a:xfrm>
                  <a:off x="3648"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5647" name="Line 47"/>
                <p:cNvSpPr>
                  <a:spLocks noChangeShapeType="1"/>
                </p:cNvSpPr>
                <p:nvPr/>
              </p:nvSpPr>
              <p:spPr bwMode="white">
                <a:xfrm>
                  <a:off x="3840"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5648" name="Line 48"/>
                <p:cNvSpPr>
                  <a:spLocks noChangeShapeType="1"/>
                </p:cNvSpPr>
                <p:nvPr/>
              </p:nvSpPr>
              <p:spPr bwMode="white">
                <a:xfrm>
                  <a:off x="4032"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5649" name="Line 49"/>
                <p:cNvSpPr>
                  <a:spLocks noChangeShapeType="1"/>
                </p:cNvSpPr>
                <p:nvPr/>
              </p:nvSpPr>
              <p:spPr bwMode="white">
                <a:xfrm>
                  <a:off x="4224"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5650" name="Line 50"/>
                <p:cNvSpPr>
                  <a:spLocks noChangeShapeType="1"/>
                </p:cNvSpPr>
                <p:nvPr/>
              </p:nvSpPr>
              <p:spPr bwMode="white">
                <a:xfrm>
                  <a:off x="4416"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5651" name="Line 51"/>
                <p:cNvSpPr>
                  <a:spLocks noChangeShapeType="1"/>
                </p:cNvSpPr>
                <p:nvPr/>
              </p:nvSpPr>
              <p:spPr bwMode="white">
                <a:xfrm>
                  <a:off x="4608"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5652" name="Line 52"/>
                <p:cNvSpPr>
                  <a:spLocks noChangeShapeType="1"/>
                </p:cNvSpPr>
                <p:nvPr/>
              </p:nvSpPr>
              <p:spPr bwMode="white">
                <a:xfrm>
                  <a:off x="4800"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5653" name="Line 53"/>
                <p:cNvSpPr>
                  <a:spLocks noChangeShapeType="1"/>
                </p:cNvSpPr>
                <p:nvPr/>
              </p:nvSpPr>
              <p:spPr bwMode="white">
                <a:xfrm>
                  <a:off x="4992"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5654" name="Line 54"/>
                <p:cNvSpPr>
                  <a:spLocks noChangeShapeType="1"/>
                </p:cNvSpPr>
                <p:nvPr/>
              </p:nvSpPr>
              <p:spPr bwMode="white">
                <a:xfrm>
                  <a:off x="5184"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5655" name="Line 55"/>
                <p:cNvSpPr>
                  <a:spLocks noChangeShapeType="1"/>
                </p:cNvSpPr>
                <p:nvPr/>
              </p:nvSpPr>
              <p:spPr bwMode="white">
                <a:xfrm>
                  <a:off x="5376"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25656" name="Line 56"/>
                <p:cNvSpPr>
                  <a:spLocks noChangeShapeType="1"/>
                </p:cNvSpPr>
                <p:nvPr/>
              </p:nvSpPr>
              <p:spPr bwMode="white">
                <a:xfrm>
                  <a:off x="5568"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grpSp>
        </p:grpSp>
        <p:sp>
          <p:nvSpPr>
            <p:cNvPr id="25657" name="Rectangle 57" descr="60%"/>
            <p:cNvSpPr>
              <a:spLocks noChangeArrowheads="1"/>
            </p:cNvSpPr>
            <p:nvPr/>
          </p:nvSpPr>
          <p:spPr bwMode="ltGray">
            <a:xfrm>
              <a:off x="2112" y="0"/>
              <a:ext cx="3648" cy="96"/>
            </a:xfrm>
            <a:prstGeom prst="rect">
              <a:avLst/>
            </a:prstGeom>
            <a:pattFill prst="pct60">
              <a:fgClr>
                <a:schemeClr val="folHlink"/>
              </a:fgClr>
              <a:bgClr>
                <a:schemeClr val="bg1"/>
              </a:bgClr>
            </a:pattFill>
            <a:ln w="9525">
              <a:noFill/>
              <a:miter lim="800000"/>
              <a:headEnd/>
              <a:tailEnd/>
            </a:ln>
            <a:effectLst/>
          </p:spPr>
          <p:txBody>
            <a:bodyPr wrap="none" anchor="ctr"/>
            <a:lstStyle/>
            <a:p>
              <a:endParaRPr lang="en-US"/>
            </a:p>
          </p:txBody>
        </p:sp>
        <p:sp>
          <p:nvSpPr>
            <p:cNvPr id="25658" name="Line 58"/>
            <p:cNvSpPr>
              <a:spLocks noChangeShapeType="1"/>
            </p:cNvSpPr>
            <p:nvPr/>
          </p:nvSpPr>
          <p:spPr bwMode="ltGray">
            <a:xfrm>
              <a:off x="5568" y="0"/>
              <a:ext cx="0" cy="1488"/>
            </a:xfrm>
            <a:prstGeom prst="line">
              <a:avLst/>
            </a:prstGeom>
            <a:noFill/>
            <a:ln w="9525">
              <a:solidFill>
                <a:schemeClr val="hlink"/>
              </a:solidFill>
              <a:round/>
              <a:headEnd/>
              <a:tailEnd/>
            </a:ln>
            <a:effectLst/>
          </p:spPr>
          <p:txBody>
            <a:bodyPr wrap="none" anchor="ctr"/>
            <a:lstStyle/>
            <a:p>
              <a:endParaRPr lang="en-US"/>
            </a:p>
          </p:txBody>
        </p:sp>
        <p:grpSp>
          <p:nvGrpSpPr>
            <p:cNvPr id="25659" name="Group 59"/>
            <p:cNvGrpSpPr>
              <a:grpSpLocks/>
            </p:cNvGrpSpPr>
            <p:nvPr/>
          </p:nvGrpSpPr>
          <p:grpSpPr bwMode="auto">
            <a:xfrm>
              <a:off x="261" y="892"/>
              <a:ext cx="1124" cy="1464"/>
              <a:chOff x="96" y="916"/>
              <a:chExt cx="2208" cy="2876"/>
            </a:xfrm>
          </p:grpSpPr>
          <p:sp>
            <p:nvSpPr>
              <p:cNvPr id="25660" name="Line 60"/>
              <p:cNvSpPr>
                <a:spLocks noChangeShapeType="1"/>
              </p:cNvSpPr>
              <p:nvPr/>
            </p:nvSpPr>
            <p:spPr bwMode="ltGray">
              <a:xfrm flipH="1">
                <a:off x="96" y="1037"/>
                <a:ext cx="2208" cy="0"/>
              </a:xfrm>
              <a:prstGeom prst="line">
                <a:avLst/>
              </a:prstGeom>
              <a:noFill/>
              <a:ln w="9525">
                <a:solidFill>
                  <a:schemeClr val="hlink"/>
                </a:solidFill>
                <a:round/>
                <a:headEnd/>
                <a:tailEnd/>
              </a:ln>
              <a:effectLst/>
            </p:spPr>
            <p:txBody>
              <a:bodyPr wrap="none" anchor="ctr"/>
              <a:lstStyle/>
              <a:p>
                <a:endParaRPr lang="en-US"/>
              </a:p>
            </p:txBody>
          </p:sp>
          <p:sp>
            <p:nvSpPr>
              <p:cNvPr id="25661" name="Line 61"/>
              <p:cNvSpPr>
                <a:spLocks noChangeShapeType="1"/>
              </p:cNvSpPr>
              <p:nvPr/>
            </p:nvSpPr>
            <p:spPr bwMode="ltGray">
              <a:xfrm>
                <a:off x="336" y="920"/>
                <a:ext cx="0" cy="2872"/>
              </a:xfrm>
              <a:prstGeom prst="line">
                <a:avLst/>
              </a:prstGeom>
              <a:noFill/>
              <a:ln w="9525">
                <a:solidFill>
                  <a:schemeClr val="hlink"/>
                </a:solidFill>
                <a:round/>
                <a:headEnd/>
                <a:tailEnd/>
              </a:ln>
              <a:effectLst/>
            </p:spPr>
            <p:txBody>
              <a:bodyPr wrap="none" anchor="ctr"/>
              <a:lstStyle/>
              <a:p>
                <a:endParaRPr lang="en-US"/>
              </a:p>
            </p:txBody>
          </p:sp>
          <p:sp>
            <p:nvSpPr>
              <p:cNvPr id="25662" name="Arc 62"/>
              <p:cNvSpPr>
                <a:spLocks/>
              </p:cNvSpPr>
              <p:nvPr/>
            </p:nvSpPr>
            <p:spPr bwMode="ltGray">
              <a:xfrm flipH="1">
                <a:off x="217" y="916"/>
                <a:ext cx="239" cy="239"/>
              </a:xfrm>
              <a:custGeom>
                <a:avLst/>
                <a:gdLst>
                  <a:gd name="G0" fmla="+- 21595 0 0"/>
                  <a:gd name="G1" fmla="+- 21600 0 0"/>
                  <a:gd name="G2" fmla="+- 21600 0 0"/>
                  <a:gd name="T0" fmla="*/ 21114 w 43195"/>
                  <a:gd name="T1" fmla="*/ 5 h 43200"/>
                  <a:gd name="T2" fmla="*/ 0 w 43195"/>
                  <a:gd name="T3" fmla="*/ 22056 h 43200"/>
                  <a:gd name="T4" fmla="*/ 21595 w 43195"/>
                  <a:gd name="T5" fmla="*/ 21600 h 43200"/>
                </a:gdLst>
                <a:ahLst/>
                <a:cxnLst>
                  <a:cxn ang="0">
                    <a:pos x="T0" y="T1"/>
                  </a:cxn>
                  <a:cxn ang="0">
                    <a:pos x="T2" y="T3"/>
                  </a:cxn>
                  <a:cxn ang="0">
                    <a:pos x="T4" y="T5"/>
                  </a:cxn>
                </a:cxnLst>
                <a:rect l="0" t="0" r="r" b="b"/>
                <a:pathLst>
                  <a:path w="43195" h="43200" fill="none" extrusionOk="0">
                    <a:moveTo>
                      <a:pt x="21114" y="5"/>
                    </a:moveTo>
                    <a:cubicBezTo>
                      <a:pt x="21274" y="1"/>
                      <a:pt x="21434" y="-1"/>
                      <a:pt x="21595" y="0"/>
                    </a:cubicBezTo>
                    <a:cubicBezTo>
                      <a:pt x="33524" y="0"/>
                      <a:pt x="43195" y="9670"/>
                      <a:pt x="43195" y="21600"/>
                    </a:cubicBezTo>
                    <a:cubicBezTo>
                      <a:pt x="43195" y="33529"/>
                      <a:pt x="33524" y="43200"/>
                      <a:pt x="21595" y="43200"/>
                    </a:cubicBezTo>
                    <a:cubicBezTo>
                      <a:pt x="9843" y="43200"/>
                      <a:pt x="247" y="33805"/>
                      <a:pt x="-1" y="22056"/>
                    </a:cubicBezTo>
                  </a:path>
                  <a:path w="43195" h="43200" stroke="0" extrusionOk="0">
                    <a:moveTo>
                      <a:pt x="21114" y="5"/>
                    </a:moveTo>
                    <a:cubicBezTo>
                      <a:pt x="21274" y="1"/>
                      <a:pt x="21434" y="-1"/>
                      <a:pt x="21595" y="0"/>
                    </a:cubicBezTo>
                    <a:cubicBezTo>
                      <a:pt x="33524" y="0"/>
                      <a:pt x="43195" y="9670"/>
                      <a:pt x="43195" y="21600"/>
                    </a:cubicBezTo>
                    <a:cubicBezTo>
                      <a:pt x="43195" y="33529"/>
                      <a:pt x="33524" y="43200"/>
                      <a:pt x="21595" y="43200"/>
                    </a:cubicBezTo>
                    <a:cubicBezTo>
                      <a:pt x="9843" y="43200"/>
                      <a:pt x="247" y="33805"/>
                      <a:pt x="-1" y="22056"/>
                    </a:cubicBezTo>
                    <a:lnTo>
                      <a:pt x="21595" y="21600"/>
                    </a:lnTo>
                    <a:close/>
                  </a:path>
                </a:pathLst>
              </a:custGeom>
              <a:noFill/>
              <a:ln w="9525">
                <a:solidFill>
                  <a:schemeClr val="hlink"/>
                </a:solidFill>
                <a:round/>
                <a:headEnd/>
                <a:tailEnd/>
              </a:ln>
              <a:effectLst/>
            </p:spPr>
            <p:txBody>
              <a:bodyPr wrap="none" anchor="ctr"/>
              <a:lstStyle/>
              <a:p>
                <a:endParaRPr lang="en-US"/>
              </a:p>
            </p:txBody>
          </p:sp>
        </p:grpSp>
      </p:grpSp>
      <p:sp>
        <p:nvSpPr>
          <p:cNvPr id="25663" name="Rectangle 63"/>
          <p:cNvSpPr>
            <a:spLocks noGrp="1" noChangeArrowheads="1"/>
          </p:cNvSpPr>
          <p:nvPr>
            <p:ph type="title"/>
          </p:nvPr>
        </p:nvSpPr>
        <p:spPr bwMode="auto">
          <a:xfrm>
            <a:off x="609600" y="304800"/>
            <a:ext cx="7772400" cy="1143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25664" name="Rectangle 64" descr="Rectangle: Click to edit Master text styles&#10;Second level&#10;Third level&#10;Fourth level&#10;Fifth level"/>
          <p:cNvSpPr>
            <a:spLocks noGrp="1" noChangeArrowheads="1"/>
          </p:cNvSpPr>
          <p:nvPr>
            <p:ph type="body" idx="1"/>
          </p:nvPr>
        </p:nvSpPr>
        <p:spPr bwMode="auto">
          <a:xfrm>
            <a:off x="838200" y="19050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5666" name="Rectangle 66"/>
          <p:cNvSpPr>
            <a:spLocks noGrp="1" noChangeArrowheads="1"/>
          </p:cNvSpPr>
          <p:nvPr>
            <p:ph type="ftr" sz="quarter" idx="3"/>
          </p:nvPr>
        </p:nvSpPr>
        <p:spPr bwMode="auto">
          <a:xfrm>
            <a:off x="0" y="6629400"/>
            <a:ext cx="9144000" cy="2286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i="1">
                <a:solidFill>
                  <a:srgbClr val="2E3266"/>
                </a:solidFill>
              </a:defRPr>
            </a:lvl1pPr>
          </a:lstStyle>
          <a:p>
            <a:endParaRPr lang="en-US"/>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Lst>
  <p:hf sldNum="0" hdr="0" dt="0"/>
  <p:txStyles>
    <p:titleStyle>
      <a:lvl1pPr algn="l" rtl="0" eaLnBrk="1" fontAlgn="base" hangingPunct="1">
        <a:spcBef>
          <a:spcPct val="0"/>
        </a:spcBef>
        <a:spcAft>
          <a:spcPct val="0"/>
        </a:spcAft>
        <a:defRPr sz="4400">
          <a:solidFill>
            <a:schemeClr val="tx2"/>
          </a:solidFill>
          <a:latin typeface="+mj-lt"/>
          <a:ea typeface="+mj-ea"/>
          <a:cs typeface="+mj-cs"/>
        </a:defRPr>
      </a:lvl1pPr>
      <a:lvl2pPr algn="l" rtl="0" eaLnBrk="1" fontAlgn="base" hangingPunct="1">
        <a:spcBef>
          <a:spcPct val="0"/>
        </a:spcBef>
        <a:spcAft>
          <a:spcPct val="0"/>
        </a:spcAft>
        <a:defRPr sz="4400">
          <a:solidFill>
            <a:schemeClr val="tx2"/>
          </a:solidFill>
          <a:latin typeface="Tahoma" pitchFamily="34" charset="0"/>
        </a:defRPr>
      </a:lvl2pPr>
      <a:lvl3pPr algn="l" rtl="0" eaLnBrk="1" fontAlgn="base" hangingPunct="1">
        <a:spcBef>
          <a:spcPct val="0"/>
        </a:spcBef>
        <a:spcAft>
          <a:spcPct val="0"/>
        </a:spcAft>
        <a:defRPr sz="4400">
          <a:solidFill>
            <a:schemeClr val="tx2"/>
          </a:solidFill>
          <a:latin typeface="Tahoma" pitchFamily="34" charset="0"/>
        </a:defRPr>
      </a:lvl3pPr>
      <a:lvl4pPr algn="l" rtl="0" eaLnBrk="1" fontAlgn="base" hangingPunct="1">
        <a:spcBef>
          <a:spcPct val="0"/>
        </a:spcBef>
        <a:spcAft>
          <a:spcPct val="0"/>
        </a:spcAft>
        <a:defRPr sz="4400">
          <a:solidFill>
            <a:schemeClr val="tx2"/>
          </a:solidFill>
          <a:latin typeface="Tahoma" pitchFamily="34" charset="0"/>
        </a:defRPr>
      </a:lvl4pPr>
      <a:lvl5pPr algn="l" rtl="0" eaLnBrk="1" fontAlgn="base" hangingPunct="1">
        <a:spcBef>
          <a:spcPct val="0"/>
        </a:spcBef>
        <a:spcAft>
          <a:spcPct val="0"/>
        </a:spcAft>
        <a:defRPr sz="4400">
          <a:solidFill>
            <a:schemeClr val="tx2"/>
          </a:solidFill>
          <a:latin typeface="Tahoma" pitchFamily="34" charset="0"/>
        </a:defRPr>
      </a:lvl5pPr>
      <a:lvl6pPr marL="457200" algn="l" rtl="0" eaLnBrk="1" fontAlgn="base" hangingPunct="1">
        <a:spcBef>
          <a:spcPct val="0"/>
        </a:spcBef>
        <a:spcAft>
          <a:spcPct val="0"/>
        </a:spcAft>
        <a:defRPr sz="4400">
          <a:solidFill>
            <a:schemeClr val="tx2"/>
          </a:solidFill>
          <a:latin typeface="Tahoma" pitchFamily="34" charset="0"/>
        </a:defRPr>
      </a:lvl6pPr>
      <a:lvl7pPr marL="914400" algn="l" rtl="0" eaLnBrk="1" fontAlgn="base" hangingPunct="1">
        <a:spcBef>
          <a:spcPct val="0"/>
        </a:spcBef>
        <a:spcAft>
          <a:spcPct val="0"/>
        </a:spcAft>
        <a:defRPr sz="4400">
          <a:solidFill>
            <a:schemeClr val="tx2"/>
          </a:solidFill>
          <a:latin typeface="Tahoma" pitchFamily="34" charset="0"/>
        </a:defRPr>
      </a:lvl7pPr>
      <a:lvl8pPr marL="1371600" algn="l" rtl="0" eaLnBrk="1" fontAlgn="base" hangingPunct="1">
        <a:spcBef>
          <a:spcPct val="0"/>
        </a:spcBef>
        <a:spcAft>
          <a:spcPct val="0"/>
        </a:spcAft>
        <a:defRPr sz="4400">
          <a:solidFill>
            <a:schemeClr val="tx2"/>
          </a:solidFill>
          <a:latin typeface="Tahoma" pitchFamily="34" charset="0"/>
        </a:defRPr>
      </a:lvl8pPr>
      <a:lvl9pPr marL="1828800" algn="l" rtl="0" eaLnBrk="1" fontAlgn="base" hangingPunct="1">
        <a:spcBef>
          <a:spcPct val="0"/>
        </a:spcBef>
        <a:spcAft>
          <a:spcPct val="0"/>
        </a:spcAft>
        <a:defRPr sz="4400">
          <a:solidFill>
            <a:schemeClr val="tx2"/>
          </a:solidFill>
          <a:latin typeface="Tahoma" pitchFamily="34" charset="0"/>
        </a:defRPr>
      </a:lvl9pPr>
    </p:titleStyle>
    <p:bodyStyle>
      <a:lvl1pPr marL="342900" indent="-342900" algn="l" rtl="0" eaLnBrk="1" fontAlgn="base" hangingPunct="1">
        <a:spcBef>
          <a:spcPct val="20000"/>
        </a:spcBef>
        <a:spcAft>
          <a:spcPct val="0"/>
        </a:spcAft>
        <a:buClr>
          <a:schemeClr val="hlink"/>
        </a:buClr>
        <a:buSzPct val="110000"/>
        <a:buFont typeface="Wingdings" pitchFamily="2" charset="2"/>
        <a:buBlip>
          <a:blip r:embed="rId13"/>
        </a:buBlip>
        <a:defRPr sz="32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SzPct val="60000"/>
        <a:buFont typeface="Wingdings" pitchFamily="2" charset="2"/>
        <a:buChar char="n"/>
        <a:defRPr sz="2800">
          <a:solidFill>
            <a:schemeClr val="tx1"/>
          </a:solidFill>
          <a:latin typeface="+mn-lt"/>
        </a:defRPr>
      </a:lvl2pPr>
      <a:lvl3pPr marL="1143000" indent="-228600" algn="l" rtl="0" eaLnBrk="1" fontAlgn="base" hangingPunct="1">
        <a:spcBef>
          <a:spcPct val="20000"/>
        </a:spcBef>
        <a:spcAft>
          <a:spcPct val="0"/>
        </a:spcAft>
        <a:buClr>
          <a:schemeClr val="hlink"/>
        </a:buClr>
        <a:buSzPct val="95000"/>
        <a:buFont typeface="Wingdings" pitchFamily="2" charset="2"/>
        <a:buChar char="w"/>
        <a:defRPr sz="2400">
          <a:solidFill>
            <a:schemeClr val="tx1"/>
          </a:solidFill>
          <a:latin typeface="+mn-lt"/>
        </a:defRPr>
      </a:lvl3pPr>
      <a:lvl4pPr marL="1600200" indent="-228600" algn="l" rtl="0" eaLnBrk="1" fontAlgn="base" hangingPunct="1">
        <a:spcBef>
          <a:spcPct val="20000"/>
        </a:spcBef>
        <a:spcAft>
          <a:spcPct val="0"/>
        </a:spcAft>
        <a:buClr>
          <a:schemeClr val="tx1"/>
        </a:buClr>
        <a:buSzPct val="65000"/>
        <a:buFont typeface="Wingdings" pitchFamily="2" charset="2"/>
        <a:buChar char="n"/>
        <a:defRPr sz="2000">
          <a:solidFill>
            <a:schemeClr val="tx1"/>
          </a:solidFill>
          <a:latin typeface="+mn-lt"/>
        </a:defRPr>
      </a:lvl4pPr>
      <a:lvl5pPr marL="20574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5pPr>
      <a:lvl6pPr marL="25146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6pPr>
      <a:lvl7pPr marL="29718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7pPr>
      <a:lvl8pPr marL="34290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8pPr>
      <a:lvl9pPr marL="38862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5.png"/><Relationship Id="rId2" Type="http://schemas.openxmlformats.org/officeDocument/2006/relationships/hyperlink" Target="http://www.tvse.com/products/prodprinter1.html" TargetMode="External"/><Relationship Id="rId1" Type="http://schemas.openxmlformats.org/officeDocument/2006/relationships/slideLayout" Target="../slideLayouts/slideLayout7.xml"/><Relationship Id="rId6" Type="http://schemas.openxmlformats.org/officeDocument/2006/relationships/hyperlink" Target="http://www.tvse.com/products/prodprinter4.html" TargetMode="External"/><Relationship Id="rId5" Type="http://schemas.openxmlformats.org/officeDocument/2006/relationships/image" Target="../media/image14.png"/><Relationship Id="rId4" Type="http://schemas.openxmlformats.org/officeDocument/2006/relationships/hyperlink" Target="http://www.tvse.com/products/prodprinter3.html" TargetMode="Externa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 Id="rId5" Type="http://schemas.openxmlformats.org/officeDocument/2006/relationships/image" Target="../media/image20.jpeg"/><Relationship Id="rId4" Type="http://schemas.openxmlformats.org/officeDocument/2006/relationships/hyperlink" Target="http://www.pmg.com/_vti_bin/shtml.dll/nai_intronetwk.htm/map1" TargetMode="Externa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4.vml"/></Relationships>
</file>

<file path=ppt/slides/_rels/slide84.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5.v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6.v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7.v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1"/>
          <p:cNvSpPr>
            <a:spLocks noGrp="1"/>
          </p:cNvSpPr>
          <p:nvPr>
            <p:ph type="ftr" sz="quarter" idx="10"/>
          </p:nvPr>
        </p:nvSpPr>
        <p:spPr/>
        <p:txBody>
          <a:bodyPr/>
          <a:lstStyle/>
          <a:p>
            <a:endParaRPr lang="en-US"/>
          </a:p>
        </p:txBody>
      </p:sp>
      <p:sp>
        <p:nvSpPr>
          <p:cNvPr id="2050" name="WordArt 2"/>
          <p:cNvSpPr>
            <a:spLocks noChangeArrowheads="1" noChangeShapeType="1" noTextEdit="1"/>
          </p:cNvSpPr>
          <p:nvPr/>
        </p:nvSpPr>
        <p:spPr bwMode="auto">
          <a:xfrm>
            <a:off x="990600" y="3105150"/>
            <a:ext cx="7315200" cy="1162050"/>
          </a:xfrm>
          <a:prstGeom prst="rect">
            <a:avLst/>
          </a:prstGeom>
        </p:spPr>
        <p:txBody>
          <a:bodyPr wrap="none" fromWordArt="1">
            <a:prstTxWarp prst="textPlain">
              <a:avLst>
                <a:gd name="adj" fmla="val 50000"/>
              </a:avLst>
            </a:prstTxWarp>
          </a:bodyPr>
          <a:lstStyle/>
          <a:p>
            <a:pPr algn="ctr"/>
            <a:r>
              <a:rPr lang="en-US" sz="3600" kern="10">
                <a:ln w="12700">
                  <a:solidFill>
                    <a:srgbClr val="3333CC"/>
                  </a:solidFill>
                  <a:round/>
                  <a:headEnd/>
                  <a:tailEnd/>
                </a:ln>
                <a:solidFill>
                  <a:srgbClr val="B2B2B2">
                    <a:alpha val="50000"/>
                  </a:srgbClr>
                </a:solidFill>
                <a:effectLst>
                  <a:outerShdw dist="45791" dir="2021404" algn="ctr" rotWithShape="0">
                    <a:srgbClr val="9999FF"/>
                  </a:outerShdw>
                </a:effectLst>
                <a:latin typeface="Albertus Medium"/>
              </a:rPr>
              <a:t>COMPUTERS</a:t>
            </a:r>
          </a:p>
        </p:txBody>
      </p:sp>
      <p:sp>
        <p:nvSpPr>
          <p:cNvPr id="2051" name="WordArt 3"/>
          <p:cNvSpPr>
            <a:spLocks noChangeArrowheads="1" noChangeShapeType="1" noTextEdit="1"/>
          </p:cNvSpPr>
          <p:nvPr/>
        </p:nvSpPr>
        <p:spPr bwMode="auto">
          <a:xfrm>
            <a:off x="4030663" y="1676400"/>
            <a:ext cx="1081087" cy="609600"/>
          </a:xfrm>
          <a:prstGeom prst="rect">
            <a:avLst/>
          </a:prstGeom>
        </p:spPr>
        <p:txBody>
          <a:bodyPr wrap="none" fromWordArt="1">
            <a:prstTxWarp prst="textPlain">
              <a:avLst>
                <a:gd name="adj" fmla="val 50000"/>
              </a:avLst>
            </a:prstTxWarp>
          </a:bodyPr>
          <a:lstStyle/>
          <a:p>
            <a:pPr algn="ctr"/>
            <a:r>
              <a:rPr lang="en-US" sz="3600" kern="10">
                <a:ln w="12700">
                  <a:solidFill>
                    <a:srgbClr val="3333CC"/>
                  </a:solidFill>
                  <a:round/>
                  <a:headEnd/>
                  <a:tailEnd/>
                </a:ln>
                <a:solidFill>
                  <a:srgbClr val="B2B2B2">
                    <a:alpha val="50000"/>
                  </a:srgbClr>
                </a:solidFill>
                <a:effectLst>
                  <a:outerShdw dist="45791" dir="2021404" algn="ctr" rotWithShape="0">
                    <a:srgbClr val="9999FF"/>
                  </a:outerShdw>
                </a:effectLst>
                <a:latin typeface="Arial Black"/>
              </a:rPr>
              <a:t>TO</a:t>
            </a:r>
          </a:p>
        </p:txBody>
      </p:sp>
      <p:sp>
        <p:nvSpPr>
          <p:cNvPr id="2052" name="WordArt 4"/>
          <p:cNvSpPr>
            <a:spLocks noChangeArrowheads="1" noChangeShapeType="1" noTextEdit="1"/>
          </p:cNvSpPr>
          <p:nvPr/>
        </p:nvSpPr>
        <p:spPr bwMode="auto">
          <a:xfrm>
            <a:off x="2728913" y="685800"/>
            <a:ext cx="3990975" cy="647700"/>
          </a:xfrm>
          <a:prstGeom prst="rect">
            <a:avLst/>
          </a:prstGeom>
        </p:spPr>
        <p:txBody>
          <a:bodyPr wrap="none" fromWordArt="1">
            <a:prstTxWarp prst="textPlain">
              <a:avLst>
                <a:gd name="adj" fmla="val 50000"/>
              </a:avLst>
            </a:prstTxWarp>
          </a:bodyPr>
          <a:lstStyle/>
          <a:p>
            <a:pPr algn="ctr"/>
            <a:r>
              <a:rPr lang="en-US" sz="3600" kern="10">
                <a:ln w="12700">
                  <a:solidFill>
                    <a:srgbClr val="3333CC"/>
                  </a:solidFill>
                  <a:round/>
                  <a:headEnd/>
                  <a:tailEnd/>
                </a:ln>
                <a:solidFill>
                  <a:srgbClr val="B2B2B2">
                    <a:alpha val="50000"/>
                  </a:srgbClr>
                </a:solidFill>
                <a:effectLst>
                  <a:outerShdw dist="45791" dir="2021404" algn="ctr" rotWithShape="0">
                    <a:srgbClr val="9999FF"/>
                  </a:outerShdw>
                </a:effectLst>
                <a:latin typeface="Arial Black"/>
              </a:rPr>
              <a:t>INTRODUCTION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1000"/>
                                  </p:stCondLst>
                                  <p:childTnLst>
                                    <p:set>
                                      <p:cBhvr>
                                        <p:cTn id="6" dur="1" fill="hold">
                                          <p:stCondLst>
                                            <p:cond delay="0"/>
                                          </p:stCondLst>
                                        </p:cTn>
                                        <p:tgtEl>
                                          <p:spTgt spid="2052"/>
                                        </p:tgtEl>
                                        <p:attrNameLst>
                                          <p:attrName>style.visibility</p:attrName>
                                        </p:attrNameLst>
                                      </p:cBhvr>
                                      <p:to>
                                        <p:strVal val="visible"/>
                                      </p:to>
                                    </p:set>
                                    <p:animEffect transition="in" filter="slide(fromBottom)">
                                      <p:cBhvr>
                                        <p:cTn id="7" dur="500"/>
                                        <p:tgtEl>
                                          <p:spTgt spid="2052"/>
                                        </p:tgtEl>
                                      </p:cBhvr>
                                    </p:animEffect>
                                  </p:childTnLst>
                                </p:cTn>
                              </p:par>
                            </p:childTnLst>
                          </p:cTn>
                        </p:par>
                        <p:par>
                          <p:cTn id="8" fill="hold">
                            <p:stCondLst>
                              <p:cond delay="1500"/>
                            </p:stCondLst>
                            <p:childTnLst>
                              <p:par>
                                <p:cTn id="9" presetID="4" presetClass="entr" presetSubtype="16" fill="hold" grpId="0" nodeType="afterEffect">
                                  <p:stCondLst>
                                    <p:cond delay="1000"/>
                                  </p:stCondLst>
                                  <p:childTnLst>
                                    <p:set>
                                      <p:cBhvr>
                                        <p:cTn id="10" dur="1" fill="hold">
                                          <p:stCondLst>
                                            <p:cond delay="0"/>
                                          </p:stCondLst>
                                        </p:cTn>
                                        <p:tgtEl>
                                          <p:spTgt spid="2051"/>
                                        </p:tgtEl>
                                        <p:attrNameLst>
                                          <p:attrName>style.visibility</p:attrName>
                                        </p:attrNameLst>
                                      </p:cBhvr>
                                      <p:to>
                                        <p:strVal val="visible"/>
                                      </p:to>
                                    </p:set>
                                    <p:animEffect transition="in" filter="box(in)">
                                      <p:cBhvr>
                                        <p:cTn id="11" dur="500"/>
                                        <p:tgtEl>
                                          <p:spTgt spid="2051"/>
                                        </p:tgtEl>
                                      </p:cBhvr>
                                    </p:animEffect>
                                  </p:childTnLst>
                                </p:cTn>
                              </p:par>
                            </p:childTnLst>
                          </p:cTn>
                        </p:par>
                        <p:par>
                          <p:cTn id="12" fill="hold">
                            <p:stCondLst>
                              <p:cond delay="3000"/>
                            </p:stCondLst>
                            <p:childTnLst>
                              <p:par>
                                <p:cTn id="13" presetID="9" presetClass="entr" presetSubtype="0" fill="hold" grpId="0" nodeType="afterEffect">
                                  <p:stCondLst>
                                    <p:cond delay="1000"/>
                                  </p:stCondLst>
                                  <p:childTnLst>
                                    <p:set>
                                      <p:cBhvr>
                                        <p:cTn id="14" dur="1" fill="hold">
                                          <p:stCondLst>
                                            <p:cond delay="0"/>
                                          </p:stCondLst>
                                        </p:cTn>
                                        <p:tgtEl>
                                          <p:spTgt spid="2050"/>
                                        </p:tgtEl>
                                        <p:attrNameLst>
                                          <p:attrName>style.visibility</p:attrName>
                                        </p:attrNameLst>
                                      </p:cBhvr>
                                      <p:to>
                                        <p:strVal val="visible"/>
                                      </p:to>
                                    </p:set>
                                    <p:animEffect transition="in" filter="dissolve">
                                      <p:cBhvr>
                                        <p:cTn id="15"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nimBg="1"/>
      <p:bldP spid="2051" grpId="0" animBg="1"/>
      <p:bldP spid="205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1"/>
          <p:cNvSpPr>
            <a:spLocks noGrp="1"/>
          </p:cNvSpPr>
          <p:nvPr>
            <p:ph type="ftr" sz="quarter" idx="10"/>
          </p:nvPr>
        </p:nvSpPr>
        <p:spPr/>
        <p:txBody>
          <a:bodyPr/>
          <a:lstStyle/>
          <a:p>
            <a:endParaRPr lang="en-US"/>
          </a:p>
        </p:txBody>
      </p:sp>
      <p:sp>
        <p:nvSpPr>
          <p:cNvPr id="11266" name="Text Box 2"/>
          <p:cNvSpPr txBox="1">
            <a:spLocks noChangeArrowheads="1"/>
          </p:cNvSpPr>
          <p:nvPr/>
        </p:nvSpPr>
        <p:spPr bwMode="auto">
          <a:xfrm>
            <a:off x="457200" y="457200"/>
            <a:ext cx="8229600" cy="701675"/>
          </a:xfrm>
          <a:prstGeom prst="rect">
            <a:avLst/>
          </a:prstGeom>
          <a:noFill/>
          <a:ln w="9525">
            <a:noFill/>
            <a:miter lim="800000"/>
            <a:headEnd/>
            <a:tailEnd/>
          </a:ln>
          <a:effectLst/>
        </p:spPr>
        <p:txBody>
          <a:bodyPr>
            <a:spAutoFit/>
          </a:bodyPr>
          <a:lstStyle/>
          <a:p>
            <a:pPr algn="ctr" eaLnBrk="0" hangingPunct="0"/>
            <a:r>
              <a:rPr lang="en-US" sz="4000" b="1">
                <a:solidFill>
                  <a:schemeClr val="tx1"/>
                </a:solidFill>
                <a:latin typeface="Times New Roman" pitchFamily="18" charset="0"/>
              </a:rPr>
              <a:t>SPEED</a:t>
            </a:r>
          </a:p>
        </p:txBody>
      </p:sp>
      <p:sp>
        <p:nvSpPr>
          <p:cNvPr id="11267" name="Text Box 3"/>
          <p:cNvSpPr txBox="1">
            <a:spLocks noChangeArrowheads="1"/>
          </p:cNvSpPr>
          <p:nvPr/>
        </p:nvSpPr>
        <p:spPr bwMode="auto">
          <a:xfrm>
            <a:off x="609600" y="1066800"/>
            <a:ext cx="8229600" cy="1554163"/>
          </a:xfrm>
          <a:prstGeom prst="rect">
            <a:avLst/>
          </a:prstGeom>
          <a:noFill/>
          <a:ln w="9525">
            <a:noFill/>
            <a:miter lim="800000"/>
            <a:headEnd/>
            <a:tailEnd/>
          </a:ln>
          <a:effectLst/>
        </p:spPr>
        <p:txBody>
          <a:bodyPr>
            <a:spAutoFit/>
          </a:bodyPr>
          <a:lstStyle/>
          <a:p>
            <a:pPr eaLnBrk="0" hangingPunct="0"/>
            <a:r>
              <a:rPr lang="en-US" sz="3200">
                <a:solidFill>
                  <a:schemeClr val="tx1"/>
                </a:solidFill>
                <a:latin typeface="Times New Roman" pitchFamily="18" charset="0"/>
              </a:rPr>
              <a:t>The speed with which the computer works can be understood by the units of measurement of time within a computer. They are :</a:t>
            </a:r>
          </a:p>
        </p:txBody>
      </p:sp>
      <p:sp>
        <p:nvSpPr>
          <p:cNvPr id="11268" name="Text Box 4"/>
          <p:cNvSpPr txBox="1">
            <a:spLocks noChangeArrowheads="1"/>
          </p:cNvSpPr>
          <p:nvPr/>
        </p:nvSpPr>
        <p:spPr bwMode="auto">
          <a:xfrm>
            <a:off x="457200" y="2895600"/>
            <a:ext cx="8229600" cy="579438"/>
          </a:xfrm>
          <a:prstGeom prst="rect">
            <a:avLst/>
          </a:prstGeom>
          <a:noFill/>
          <a:ln w="9525">
            <a:noFill/>
            <a:miter lim="800000"/>
            <a:headEnd/>
            <a:tailEnd/>
          </a:ln>
          <a:effectLst/>
        </p:spPr>
        <p:txBody>
          <a:bodyPr>
            <a:spAutoFit/>
          </a:bodyPr>
          <a:lstStyle/>
          <a:p>
            <a:pPr eaLnBrk="0" hangingPunct="0"/>
            <a:r>
              <a:rPr lang="en-US" sz="3200">
                <a:solidFill>
                  <a:schemeClr val="tx1"/>
                </a:solidFill>
                <a:latin typeface="Times New Roman" pitchFamily="18" charset="0"/>
              </a:rPr>
              <a:t>MILLI SECOND – 1/1000</a:t>
            </a:r>
            <a:r>
              <a:rPr lang="en-US" sz="3200" baseline="30000">
                <a:solidFill>
                  <a:schemeClr val="tx1"/>
                </a:solidFill>
                <a:latin typeface="Times New Roman" pitchFamily="18" charset="0"/>
              </a:rPr>
              <a:t>TH</a:t>
            </a:r>
            <a:r>
              <a:rPr lang="en-US" sz="3200">
                <a:solidFill>
                  <a:schemeClr val="tx1"/>
                </a:solidFill>
                <a:latin typeface="Times New Roman" pitchFamily="18" charset="0"/>
              </a:rPr>
              <a:t> </a:t>
            </a:r>
            <a:r>
              <a:rPr lang="en-US" sz="1800">
                <a:solidFill>
                  <a:schemeClr val="tx1"/>
                </a:solidFill>
                <a:latin typeface="Times New Roman" pitchFamily="18" charset="0"/>
              </a:rPr>
              <a:t>OF A SECOND</a:t>
            </a:r>
          </a:p>
        </p:txBody>
      </p:sp>
      <p:sp>
        <p:nvSpPr>
          <p:cNvPr id="11270" name="Text Box 6"/>
          <p:cNvSpPr txBox="1">
            <a:spLocks noChangeArrowheads="1"/>
          </p:cNvSpPr>
          <p:nvPr/>
        </p:nvSpPr>
        <p:spPr bwMode="auto">
          <a:xfrm>
            <a:off x="457200" y="3429000"/>
            <a:ext cx="8229600" cy="579438"/>
          </a:xfrm>
          <a:prstGeom prst="rect">
            <a:avLst/>
          </a:prstGeom>
          <a:noFill/>
          <a:ln w="9525">
            <a:noFill/>
            <a:miter lim="800000"/>
            <a:headEnd/>
            <a:tailEnd/>
          </a:ln>
          <a:effectLst/>
        </p:spPr>
        <p:txBody>
          <a:bodyPr>
            <a:spAutoFit/>
          </a:bodyPr>
          <a:lstStyle/>
          <a:p>
            <a:pPr eaLnBrk="0" hangingPunct="0"/>
            <a:r>
              <a:rPr lang="en-US" sz="3200">
                <a:solidFill>
                  <a:schemeClr val="tx1"/>
                </a:solidFill>
                <a:latin typeface="Times New Roman" pitchFamily="18" charset="0"/>
              </a:rPr>
              <a:t>MICRO SECOND – 1/1000</a:t>
            </a:r>
            <a:r>
              <a:rPr lang="en-US" sz="3200" baseline="30000">
                <a:solidFill>
                  <a:schemeClr val="tx1"/>
                </a:solidFill>
                <a:latin typeface="Times New Roman" pitchFamily="18" charset="0"/>
              </a:rPr>
              <a:t>TH</a:t>
            </a:r>
            <a:r>
              <a:rPr lang="en-US" sz="3200">
                <a:solidFill>
                  <a:schemeClr val="tx1"/>
                </a:solidFill>
                <a:latin typeface="Times New Roman" pitchFamily="18" charset="0"/>
              </a:rPr>
              <a:t> </a:t>
            </a:r>
            <a:r>
              <a:rPr lang="en-US" sz="2000">
                <a:solidFill>
                  <a:schemeClr val="tx1"/>
                </a:solidFill>
                <a:latin typeface="Times New Roman" pitchFamily="18" charset="0"/>
              </a:rPr>
              <a:t>OF A MILLI SECOND</a:t>
            </a:r>
          </a:p>
        </p:txBody>
      </p:sp>
      <p:sp>
        <p:nvSpPr>
          <p:cNvPr id="11271" name="Text Box 7"/>
          <p:cNvSpPr txBox="1">
            <a:spLocks noChangeArrowheads="1"/>
          </p:cNvSpPr>
          <p:nvPr/>
        </p:nvSpPr>
        <p:spPr bwMode="auto">
          <a:xfrm>
            <a:off x="457200" y="4038600"/>
            <a:ext cx="8229600" cy="579438"/>
          </a:xfrm>
          <a:prstGeom prst="rect">
            <a:avLst/>
          </a:prstGeom>
          <a:noFill/>
          <a:ln w="9525">
            <a:noFill/>
            <a:miter lim="800000"/>
            <a:headEnd/>
            <a:tailEnd/>
          </a:ln>
          <a:effectLst/>
        </p:spPr>
        <p:txBody>
          <a:bodyPr>
            <a:spAutoFit/>
          </a:bodyPr>
          <a:lstStyle/>
          <a:p>
            <a:pPr eaLnBrk="0" hangingPunct="0"/>
            <a:r>
              <a:rPr lang="en-US" sz="3200">
                <a:solidFill>
                  <a:schemeClr val="tx1"/>
                </a:solidFill>
                <a:latin typeface="Times New Roman" pitchFamily="18" charset="0"/>
              </a:rPr>
              <a:t>NANO SECOND – 1/1000</a:t>
            </a:r>
            <a:r>
              <a:rPr lang="en-US" sz="3200" baseline="30000">
                <a:solidFill>
                  <a:schemeClr val="tx1"/>
                </a:solidFill>
                <a:latin typeface="Times New Roman" pitchFamily="18" charset="0"/>
              </a:rPr>
              <a:t>TH</a:t>
            </a:r>
            <a:r>
              <a:rPr lang="en-US" sz="3200">
                <a:solidFill>
                  <a:schemeClr val="tx1"/>
                </a:solidFill>
                <a:latin typeface="Times New Roman" pitchFamily="18" charset="0"/>
              </a:rPr>
              <a:t> </a:t>
            </a:r>
            <a:r>
              <a:rPr lang="en-US" sz="2000">
                <a:solidFill>
                  <a:schemeClr val="tx1"/>
                </a:solidFill>
                <a:latin typeface="Times New Roman" pitchFamily="18" charset="0"/>
              </a:rPr>
              <a:t>OF A MICRO SECOND</a:t>
            </a:r>
          </a:p>
        </p:txBody>
      </p:sp>
      <p:sp>
        <p:nvSpPr>
          <p:cNvPr id="11272" name="Text Box 8"/>
          <p:cNvSpPr txBox="1">
            <a:spLocks noChangeArrowheads="1"/>
          </p:cNvSpPr>
          <p:nvPr/>
        </p:nvSpPr>
        <p:spPr bwMode="auto">
          <a:xfrm>
            <a:off x="457200" y="4724400"/>
            <a:ext cx="8229600" cy="579438"/>
          </a:xfrm>
          <a:prstGeom prst="rect">
            <a:avLst/>
          </a:prstGeom>
          <a:noFill/>
          <a:ln w="9525">
            <a:noFill/>
            <a:miter lim="800000"/>
            <a:headEnd/>
            <a:tailEnd/>
          </a:ln>
          <a:effectLst/>
        </p:spPr>
        <p:txBody>
          <a:bodyPr>
            <a:spAutoFit/>
          </a:bodyPr>
          <a:lstStyle/>
          <a:p>
            <a:pPr eaLnBrk="0" hangingPunct="0"/>
            <a:r>
              <a:rPr lang="en-US" sz="3200">
                <a:solidFill>
                  <a:schemeClr val="tx1"/>
                </a:solidFill>
                <a:latin typeface="Times New Roman" pitchFamily="18" charset="0"/>
              </a:rPr>
              <a:t>PICO SECOND – 1/1000</a:t>
            </a:r>
            <a:r>
              <a:rPr lang="en-US" sz="3200" baseline="30000">
                <a:solidFill>
                  <a:schemeClr val="tx1"/>
                </a:solidFill>
                <a:latin typeface="Times New Roman" pitchFamily="18" charset="0"/>
              </a:rPr>
              <a:t>TH</a:t>
            </a:r>
            <a:r>
              <a:rPr lang="en-US" sz="3200">
                <a:solidFill>
                  <a:schemeClr val="tx1"/>
                </a:solidFill>
                <a:latin typeface="Times New Roman" pitchFamily="18" charset="0"/>
              </a:rPr>
              <a:t> </a:t>
            </a:r>
            <a:r>
              <a:rPr lang="en-US" sz="2000">
                <a:solidFill>
                  <a:schemeClr val="tx1"/>
                </a:solidFill>
                <a:latin typeface="Times New Roman" pitchFamily="18" charset="0"/>
              </a:rPr>
              <a:t>OF A NANO SECOND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additive="base">
                                        <p:cTn id="7" dur="500" fill="hold"/>
                                        <p:tgtEl>
                                          <p:spTgt spid="11266"/>
                                        </p:tgtEl>
                                        <p:attrNameLst>
                                          <p:attrName>ppt_x</p:attrName>
                                        </p:attrNameLst>
                                      </p:cBhvr>
                                      <p:tavLst>
                                        <p:tav tm="0">
                                          <p:val>
                                            <p:strVal val="0-#ppt_w/2"/>
                                          </p:val>
                                        </p:tav>
                                        <p:tav tm="100000">
                                          <p:val>
                                            <p:strVal val="#ppt_x"/>
                                          </p:val>
                                        </p:tav>
                                      </p:tavLst>
                                    </p:anim>
                                    <p:anim calcmode="lin" valueType="num">
                                      <p:cBhvr additive="base">
                                        <p:cTn id="8" dur="500" fill="hold"/>
                                        <p:tgtEl>
                                          <p:spTgt spid="1126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267"/>
                                        </p:tgtEl>
                                        <p:attrNameLst>
                                          <p:attrName>style.visibility</p:attrName>
                                        </p:attrNameLst>
                                      </p:cBhvr>
                                      <p:to>
                                        <p:strVal val="visible"/>
                                      </p:to>
                                    </p:set>
                                    <p:anim calcmode="lin" valueType="num">
                                      <p:cBhvr additive="base">
                                        <p:cTn id="13" dur="500" fill="hold"/>
                                        <p:tgtEl>
                                          <p:spTgt spid="11267"/>
                                        </p:tgtEl>
                                        <p:attrNameLst>
                                          <p:attrName>ppt_x</p:attrName>
                                        </p:attrNameLst>
                                      </p:cBhvr>
                                      <p:tavLst>
                                        <p:tav tm="0">
                                          <p:val>
                                            <p:strVal val="0-#ppt_w/2"/>
                                          </p:val>
                                        </p:tav>
                                        <p:tav tm="100000">
                                          <p:val>
                                            <p:strVal val="#ppt_x"/>
                                          </p:val>
                                        </p:tav>
                                      </p:tavLst>
                                    </p:anim>
                                    <p:anim calcmode="lin" valueType="num">
                                      <p:cBhvr additive="base">
                                        <p:cTn id="14" dur="500" fill="hold"/>
                                        <p:tgtEl>
                                          <p:spTgt spid="1126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1268"/>
                                        </p:tgtEl>
                                        <p:attrNameLst>
                                          <p:attrName>style.visibility</p:attrName>
                                        </p:attrNameLst>
                                      </p:cBhvr>
                                      <p:to>
                                        <p:strVal val="visible"/>
                                      </p:to>
                                    </p:set>
                                    <p:anim calcmode="lin" valueType="num">
                                      <p:cBhvr additive="base">
                                        <p:cTn id="19" dur="500" fill="hold"/>
                                        <p:tgtEl>
                                          <p:spTgt spid="11268"/>
                                        </p:tgtEl>
                                        <p:attrNameLst>
                                          <p:attrName>ppt_x</p:attrName>
                                        </p:attrNameLst>
                                      </p:cBhvr>
                                      <p:tavLst>
                                        <p:tav tm="0">
                                          <p:val>
                                            <p:strVal val="0-#ppt_w/2"/>
                                          </p:val>
                                        </p:tav>
                                        <p:tav tm="100000">
                                          <p:val>
                                            <p:strVal val="#ppt_x"/>
                                          </p:val>
                                        </p:tav>
                                      </p:tavLst>
                                    </p:anim>
                                    <p:anim calcmode="lin" valueType="num">
                                      <p:cBhvr additive="base">
                                        <p:cTn id="20" dur="500" fill="hold"/>
                                        <p:tgtEl>
                                          <p:spTgt spid="1126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1270"/>
                                        </p:tgtEl>
                                        <p:attrNameLst>
                                          <p:attrName>style.visibility</p:attrName>
                                        </p:attrNameLst>
                                      </p:cBhvr>
                                      <p:to>
                                        <p:strVal val="visible"/>
                                      </p:to>
                                    </p:set>
                                    <p:anim calcmode="lin" valueType="num">
                                      <p:cBhvr additive="base">
                                        <p:cTn id="25" dur="500" fill="hold"/>
                                        <p:tgtEl>
                                          <p:spTgt spid="11270"/>
                                        </p:tgtEl>
                                        <p:attrNameLst>
                                          <p:attrName>ppt_x</p:attrName>
                                        </p:attrNameLst>
                                      </p:cBhvr>
                                      <p:tavLst>
                                        <p:tav tm="0">
                                          <p:val>
                                            <p:strVal val="0-#ppt_w/2"/>
                                          </p:val>
                                        </p:tav>
                                        <p:tav tm="100000">
                                          <p:val>
                                            <p:strVal val="#ppt_x"/>
                                          </p:val>
                                        </p:tav>
                                      </p:tavLst>
                                    </p:anim>
                                    <p:anim calcmode="lin" valueType="num">
                                      <p:cBhvr additive="base">
                                        <p:cTn id="26" dur="500" fill="hold"/>
                                        <p:tgtEl>
                                          <p:spTgt spid="11270"/>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1271"/>
                                        </p:tgtEl>
                                        <p:attrNameLst>
                                          <p:attrName>style.visibility</p:attrName>
                                        </p:attrNameLst>
                                      </p:cBhvr>
                                      <p:to>
                                        <p:strVal val="visible"/>
                                      </p:to>
                                    </p:set>
                                    <p:anim calcmode="lin" valueType="num">
                                      <p:cBhvr additive="base">
                                        <p:cTn id="31" dur="500" fill="hold"/>
                                        <p:tgtEl>
                                          <p:spTgt spid="11271"/>
                                        </p:tgtEl>
                                        <p:attrNameLst>
                                          <p:attrName>ppt_x</p:attrName>
                                        </p:attrNameLst>
                                      </p:cBhvr>
                                      <p:tavLst>
                                        <p:tav tm="0">
                                          <p:val>
                                            <p:strVal val="0-#ppt_w/2"/>
                                          </p:val>
                                        </p:tav>
                                        <p:tav tm="100000">
                                          <p:val>
                                            <p:strVal val="#ppt_x"/>
                                          </p:val>
                                        </p:tav>
                                      </p:tavLst>
                                    </p:anim>
                                    <p:anim calcmode="lin" valueType="num">
                                      <p:cBhvr additive="base">
                                        <p:cTn id="32" dur="500" fill="hold"/>
                                        <p:tgtEl>
                                          <p:spTgt spid="11271"/>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1272"/>
                                        </p:tgtEl>
                                        <p:attrNameLst>
                                          <p:attrName>style.visibility</p:attrName>
                                        </p:attrNameLst>
                                      </p:cBhvr>
                                      <p:to>
                                        <p:strVal val="visible"/>
                                      </p:to>
                                    </p:set>
                                    <p:anim calcmode="lin" valueType="num">
                                      <p:cBhvr additive="base">
                                        <p:cTn id="37" dur="500" fill="hold"/>
                                        <p:tgtEl>
                                          <p:spTgt spid="11272"/>
                                        </p:tgtEl>
                                        <p:attrNameLst>
                                          <p:attrName>ppt_x</p:attrName>
                                        </p:attrNameLst>
                                      </p:cBhvr>
                                      <p:tavLst>
                                        <p:tav tm="0">
                                          <p:val>
                                            <p:strVal val="0-#ppt_w/2"/>
                                          </p:val>
                                        </p:tav>
                                        <p:tav tm="100000">
                                          <p:val>
                                            <p:strVal val="#ppt_x"/>
                                          </p:val>
                                        </p:tav>
                                      </p:tavLst>
                                    </p:anim>
                                    <p:anim calcmode="lin" valueType="num">
                                      <p:cBhvr additive="base">
                                        <p:cTn id="38" dur="500" fill="hold"/>
                                        <p:tgtEl>
                                          <p:spTgt spid="112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utoUpdateAnimBg="0"/>
      <p:bldP spid="11267" grpId="0" autoUpdateAnimBg="0"/>
      <p:bldP spid="11268" grpId="0" autoUpdateAnimBg="0"/>
      <p:bldP spid="11270" grpId="0" autoUpdateAnimBg="0"/>
      <p:bldP spid="11271" grpId="0" autoUpdateAnimBg="0"/>
      <p:bldP spid="11272" grpId="0" autoUpdateAnimBg="0"/>
    </p:bldLst>
  </p:timing>
</p:sld>
</file>

<file path=ppt/slides/slide100.xml><?xml version="1.0" encoding="utf-8"?>
<p:sld xmlns:a="http://schemas.openxmlformats.org/drawingml/2006/main" xmlns:r="http://schemas.openxmlformats.org/officeDocument/2006/relationships" xmlns:p="http://schemas.openxmlformats.org/presentationml/2006/main">
  <p:cSld>
    <p:bg>
      <p:bgPr>
        <a:solidFill>
          <a:schemeClr val="hlink"/>
        </a:solidFill>
        <a:effectLst/>
      </p:bgPr>
    </p:bg>
    <p:spTree>
      <p:nvGrpSpPr>
        <p:cNvPr id="1" name=""/>
        <p:cNvGrpSpPr/>
        <p:nvPr/>
      </p:nvGrpSpPr>
      <p:grpSpPr>
        <a:xfrm>
          <a:off x="0" y="0"/>
          <a:ext cx="0" cy="0"/>
          <a:chOff x="0" y="0"/>
          <a:chExt cx="0" cy="0"/>
        </a:xfrm>
      </p:grpSpPr>
      <p:sp>
        <p:nvSpPr>
          <p:cNvPr id="3" name="Footer Placeholder 1"/>
          <p:cNvSpPr>
            <a:spLocks noGrp="1"/>
          </p:cNvSpPr>
          <p:nvPr>
            <p:ph type="ftr" sz="quarter" idx="10"/>
          </p:nvPr>
        </p:nvSpPr>
        <p:spPr/>
        <p:txBody>
          <a:bodyPr/>
          <a:lstStyle/>
          <a:p>
            <a:endParaRPr lang="en-US"/>
          </a:p>
        </p:txBody>
      </p:sp>
      <p:sp>
        <p:nvSpPr>
          <p:cNvPr id="187394" name="Text Box 2"/>
          <p:cNvSpPr txBox="1">
            <a:spLocks noChangeArrowheads="1"/>
          </p:cNvSpPr>
          <p:nvPr/>
        </p:nvSpPr>
        <p:spPr bwMode="auto">
          <a:xfrm>
            <a:off x="457200" y="1981200"/>
            <a:ext cx="8305800" cy="3778250"/>
          </a:xfrm>
          <a:prstGeom prst="rect">
            <a:avLst/>
          </a:prstGeom>
          <a:noFill/>
          <a:ln w="9525">
            <a:noFill/>
            <a:miter lim="800000"/>
            <a:headEnd/>
            <a:tailEnd/>
          </a:ln>
          <a:effectLst/>
        </p:spPr>
        <p:txBody>
          <a:bodyPr>
            <a:spAutoFit/>
          </a:bodyPr>
          <a:lstStyle/>
          <a:p>
            <a:pPr>
              <a:spcBef>
                <a:spcPct val="50000"/>
              </a:spcBef>
            </a:pPr>
            <a:r>
              <a:rPr lang="en-US" sz="8000" b="1">
                <a:solidFill>
                  <a:schemeClr val="tx1"/>
                </a:solidFill>
                <a:effectLst>
                  <a:outerShdw blurRad="38100" dist="38100" dir="2700000" algn="tl">
                    <a:srgbClr val="000000"/>
                  </a:outerShdw>
                </a:effectLst>
              </a:rPr>
              <a:t>End of show.</a:t>
            </a:r>
          </a:p>
          <a:p>
            <a:pPr>
              <a:spcBef>
                <a:spcPct val="50000"/>
              </a:spcBef>
            </a:pPr>
            <a:endParaRPr lang="en-US" sz="5400" b="1">
              <a:solidFill>
                <a:schemeClr val="tx1"/>
              </a:solidFill>
              <a:effectLst>
                <a:outerShdw blurRad="38100" dist="38100" dir="2700000" algn="tl">
                  <a:srgbClr val="000000"/>
                </a:outerShdw>
              </a:effectLst>
            </a:endParaRPr>
          </a:p>
          <a:p>
            <a:pPr algn="r">
              <a:spcBef>
                <a:spcPct val="50000"/>
              </a:spcBef>
            </a:pPr>
            <a:r>
              <a:rPr lang="en-US" sz="5400" b="1">
                <a:solidFill>
                  <a:schemeClr val="tx1"/>
                </a:solidFill>
                <a:effectLst>
                  <a:outerShdw blurRad="38100" dist="38100" dir="2700000" algn="tl">
                    <a:srgbClr val="000000"/>
                  </a:outerShdw>
                </a:effectLst>
              </a:rPr>
              <a:t>Thank you.</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1"/>
          <p:cNvSpPr>
            <a:spLocks noGrp="1"/>
          </p:cNvSpPr>
          <p:nvPr>
            <p:ph type="ftr" sz="quarter" idx="10"/>
          </p:nvPr>
        </p:nvSpPr>
        <p:spPr/>
        <p:txBody>
          <a:bodyPr/>
          <a:lstStyle/>
          <a:p>
            <a:endParaRPr lang="en-US"/>
          </a:p>
        </p:txBody>
      </p:sp>
      <p:sp>
        <p:nvSpPr>
          <p:cNvPr id="12290" name="Text Box 2"/>
          <p:cNvSpPr txBox="1">
            <a:spLocks noChangeArrowheads="1"/>
          </p:cNvSpPr>
          <p:nvPr/>
        </p:nvSpPr>
        <p:spPr bwMode="auto">
          <a:xfrm>
            <a:off x="457200" y="381000"/>
            <a:ext cx="8229600" cy="762000"/>
          </a:xfrm>
          <a:prstGeom prst="rect">
            <a:avLst/>
          </a:prstGeom>
          <a:noFill/>
          <a:ln w="9525">
            <a:noFill/>
            <a:miter lim="800000"/>
            <a:headEnd/>
            <a:tailEnd/>
          </a:ln>
          <a:effectLst/>
        </p:spPr>
        <p:txBody>
          <a:bodyPr>
            <a:spAutoFit/>
          </a:bodyPr>
          <a:lstStyle/>
          <a:p>
            <a:pPr algn="ctr" eaLnBrk="0" hangingPunct="0"/>
            <a:r>
              <a:rPr lang="en-US" sz="4400" b="1">
                <a:solidFill>
                  <a:schemeClr val="tx1"/>
                </a:solidFill>
                <a:latin typeface="Times New Roman" pitchFamily="18" charset="0"/>
              </a:rPr>
              <a:t>STORAGE</a:t>
            </a:r>
          </a:p>
        </p:txBody>
      </p:sp>
      <p:sp>
        <p:nvSpPr>
          <p:cNvPr id="12291" name="Text Box 3"/>
          <p:cNvSpPr txBox="1">
            <a:spLocks noChangeArrowheads="1"/>
          </p:cNvSpPr>
          <p:nvPr/>
        </p:nvSpPr>
        <p:spPr bwMode="auto">
          <a:xfrm>
            <a:off x="457200" y="1219200"/>
            <a:ext cx="8229600" cy="1066800"/>
          </a:xfrm>
          <a:prstGeom prst="rect">
            <a:avLst/>
          </a:prstGeom>
          <a:noFill/>
          <a:ln w="9525">
            <a:noFill/>
            <a:miter lim="800000"/>
            <a:headEnd/>
            <a:tailEnd/>
          </a:ln>
          <a:effectLst/>
        </p:spPr>
        <p:txBody>
          <a:bodyPr>
            <a:spAutoFit/>
          </a:bodyPr>
          <a:lstStyle/>
          <a:p>
            <a:pPr eaLnBrk="0" hangingPunct="0"/>
            <a:r>
              <a:rPr lang="en-US" sz="3200">
                <a:solidFill>
                  <a:schemeClr val="tx1"/>
                </a:solidFill>
                <a:latin typeface="Times New Roman" pitchFamily="18" charset="0"/>
              </a:rPr>
              <a:t>As already discussed a computer can store a large volume of information.</a:t>
            </a:r>
            <a:endParaRPr lang="en-US" sz="2000">
              <a:solidFill>
                <a:schemeClr val="tx1"/>
              </a:solidFill>
              <a:latin typeface="Times New Roman" pitchFamily="18" charset="0"/>
            </a:endParaRPr>
          </a:p>
        </p:txBody>
      </p:sp>
      <p:sp>
        <p:nvSpPr>
          <p:cNvPr id="12292" name="Text Box 4"/>
          <p:cNvSpPr txBox="1">
            <a:spLocks noChangeArrowheads="1"/>
          </p:cNvSpPr>
          <p:nvPr/>
        </p:nvSpPr>
        <p:spPr bwMode="auto">
          <a:xfrm>
            <a:off x="457200" y="2438400"/>
            <a:ext cx="8229600" cy="579438"/>
          </a:xfrm>
          <a:prstGeom prst="rect">
            <a:avLst/>
          </a:prstGeom>
          <a:noFill/>
          <a:ln w="9525">
            <a:noFill/>
            <a:miter lim="800000"/>
            <a:headEnd/>
            <a:tailEnd/>
          </a:ln>
          <a:effectLst/>
        </p:spPr>
        <p:txBody>
          <a:bodyPr>
            <a:spAutoFit/>
          </a:bodyPr>
          <a:lstStyle/>
          <a:p>
            <a:pPr eaLnBrk="0" hangingPunct="0"/>
            <a:r>
              <a:rPr lang="en-US" sz="3200">
                <a:solidFill>
                  <a:schemeClr val="tx1"/>
                </a:solidFill>
                <a:latin typeface="Times New Roman" pitchFamily="18" charset="0"/>
              </a:rPr>
              <a:t>The factors to be considered for storage are :</a:t>
            </a:r>
            <a:endParaRPr lang="en-US" sz="2000">
              <a:solidFill>
                <a:schemeClr val="tx1"/>
              </a:solidFill>
              <a:latin typeface="Times New Roman" pitchFamily="18" charset="0"/>
            </a:endParaRPr>
          </a:p>
        </p:txBody>
      </p:sp>
      <p:sp>
        <p:nvSpPr>
          <p:cNvPr id="12293" name="Text Box 5"/>
          <p:cNvSpPr txBox="1">
            <a:spLocks noChangeArrowheads="1"/>
          </p:cNvSpPr>
          <p:nvPr/>
        </p:nvSpPr>
        <p:spPr bwMode="auto">
          <a:xfrm>
            <a:off x="457200" y="3138488"/>
            <a:ext cx="8229600" cy="2289175"/>
          </a:xfrm>
          <a:prstGeom prst="rect">
            <a:avLst/>
          </a:prstGeom>
          <a:noFill/>
          <a:ln w="9525">
            <a:noFill/>
            <a:miter lim="800000"/>
            <a:headEnd/>
            <a:tailEnd/>
          </a:ln>
          <a:effectLst/>
        </p:spPr>
        <p:txBody>
          <a:bodyPr>
            <a:spAutoFit/>
          </a:bodyPr>
          <a:lstStyle/>
          <a:p>
            <a:pPr eaLnBrk="0" hangingPunct="0">
              <a:buFontTx/>
              <a:buChar char="•"/>
            </a:pPr>
            <a:r>
              <a:rPr lang="en-US" sz="3600">
                <a:solidFill>
                  <a:schemeClr val="tx1"/>
                </a:solidFill>
                <a:latin typeface="Albertus Extra Bold" pitchFamily="34" charset="0"/>
              </a:rPr>
              <a:t>RETREIVAL – IMMEDIATE</a:t>
            </a:r>
          </a:p>
          <a:p>
            <a:pPr eaLnBrk="0" hangingPunct="0">
              <a:buFontTx/>
              <a:buChar char="•"/>
            </a:pPr>
            <a:r>
              <a:rPr lang="en-US" sz="3600">
                <a:solidFill>
                  <a:schemeClr val="tx1"/>
                </a:solidFill>
                <a:latin typeface="Albertus Extra Bold" pitchFamily="34" charset="0"/>
              </a:rPr>
              <a:t>SPACE – VERY LITTLE</a:t>
            </a:r>
          </a:p>
          <a:p>
            <a:pPr eaLnBrk="0" hangingPunct="0">
              <a:buFontTx/>
              <a:buChar char="•"/>
            </a:pPr>
            <a:r>
              <a:rPr lang="en-US" sz="3600">
                <a:solidFill>
                  <a:schemeClr val="tx1"/>
                </a:solidFill>
                <a:latin typeface="Albertus Extra Bold" pitchFamily="34" charset="0"/>
              </a:rPr>
              <a:t>MEDIA – MAGNETIC MEDIA</a:t>
            </a:r>
          </a:p>
          <a:p>
            <a:pPr eaLnBrk="0" hangingPunct="0">
              <a:buFontTx/>
              <a:buChar char="•"/>
            </a:pPr>
            <a:r>
              <a:rPr lang="en-US" sz="3600">
                <a:solidFill>
                  <a:schemeClr val="tx1"/>
                </a:solidFill>
                <a:latin typeface="Albertus Extra Bold" pitchFamily="34" charset="0"/>
              </a:rPr>
              <a:t>LONGIVITY – FOR EVER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2290"/>
                                        </p:tgtEl>
                                        <p:attrNameLst>
                                          <p:attrName>style.visibility</p:attrName>
                                        </p:attrNameLst>
                                      </p:cBhvr>
                                      <p:to>
                                        <p:strVal val="visible"/>
                                      </p:to>
                                    </p:set>
                                    <p:anim calcmode="lin" valueType="num">
                                      <p:cBhvr additive="base">
                                        <p:cTn id="7" dur="500" fill="hold"/>
                                        <p:tgtEl>
                                          <p:spTgt spid="12290"/>
                                        </p:tgtEl>
                                        <p:attrNameLst>
                                          <p:attrName>ppt_x</p:attrName>
                                        </p:attrNameLst>
                                      </p:cBhvr>
                                      <p:tavLst>
                                        <p:tav tm="0">
                                          <p:val>
                                            <p:strVal val="0-#ppt_w/2"/>
                                          </p:val>
                                        </p:tav>
                                        <p:tav tm="100000">
                                          <p:val>
                                            <p:strVal val="#ppt_x"/>
                                          </p:val>
                                        </p:tav>
                                      </p:tavLst>
                                    </p:anim>
                                    <p:anim calcmode="lin" valueType="num">
                                      <p:cBhvr additive="base">
                                        <p:cTn id="8" dur="500" fill="hold"/>
                                        <p:tgtEl>
                                          <p:spTgt spid="1229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2291"/>
                                        </p:tgtEl>
                                        <p:attrNameLst>
                                          <p:attrName>style.visibility</p:attrName>
                                        </p:attrNameLst>
                                      </p:cBhvr>
                                      <p:to>
                                        <p:strVal val="visible"/>
                                      </p:to>
                                    </p:set>
                                    <p:anim calcmode="lin" valueType="num">
                                      <p:cBhvr additive="base">
                                        <p:cTn id="13" dur="500" fill="hold"/>
                                        <p:tgtEl>
                                          <p:spTgt spid="12291"/>
                                        </p:tgtEl>
                                        <p:attrNameLst>
                                          <p:attrName>ppt_x</p:attrName>
                                        </p:attrNameLst>
                                      </p:cBhvr>
                                      <p:tavLst>
                                        <p:tav tm="0">
                                          <p:val>
                                            <p:strVal val="0-#ppt_w/2"/>
                                          </p:val>
                                        </p:tav>
                                        <p:tav tm="100000">
                                          <p:val>
                                            <p:strVal val="#ppt_x"/>
                                          </p:val>
                                        </p:tav>
                                      </p:tavLst>
                                    </p:anim>
                                    <p:anim calcmode="lin" valueType="num">
                                      <p:cBhvr additive="base">
                                        <p:cTn id="14" dur="500" fill="hold"/>
                                        <p:tgtEl>
                                          <p:spTgt spid="1229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2292"/>
                                        </p:tgtEl>
                                        <p:attrNameLst>
                                          <p:attrName>style.visibility</p:attrName>
                                        </p:attrNameLst>
                                      </p:cBhvr>
                                      <p:to>
                                        <p:strVal val="visible"/>
                                      </p:to>
                                    </p:set>
                                    <p:anim calcmode="lin" valueType="num">
                                      <p:cBhvr additive="base">
                                        <p:cTn id="19" dur="500" fill="hold"/>
                                        <p:tgtEl>
                                          <p:spTgt spid="12292"/>
                                        </p:tgtEl>
                                        <p:attrNameLst>
                                          <p:attrName>ppt_x</p:attrName>
                                        </p:attrNameLst>
                                      </p:cBhvr>
                                      <p:tavLst>
                                        <p:tav tm="0">
                                          <p:val>
                                            <p:strVal val="0-#ppt_w/2"/>
                                          </p:val>
                                        </p:tav>
                                        <p:tav tm="100000">
                                          <p:val>
                                            <p:strVal val="#ppt_x"/>
                                          </p:val>
                                        </p:tav>
                                      </p:tavLst>
                                    </p:anim>
                                    <p:anim calcmode="lin" valueType="num">
                                      <p:cBhvr additive="base">
                                        <p:cTn id="20" dur="500" fill="hold"/>
                                        <p:tgtEl>
                                          <p:spTgt spid="1229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2293"/>
                                        </p:tgtEl>
                                        <p:attrNameLst>
                                          <p:attrName>style.visibility</p:attrName>
                                        </p:attrNameLst>
                                      </p:cBhvr>
                                      <p:to>
                                        <p:strVal val="visible"/>
                                      </p:to>
                                    </p:set>
                                    <p:anim calcmode="lin" valueType="num">
                                      <p:cBhvr additive="base">
                                        <p:cTn id="25" dur="500" fill="hold"/>
                                        <p:tgtEl>
                                          <p:spTgt spid="12293"/>
                                        </p:tgtEl>
                                        <p:attrNameLst>
                                          <p:attrName>ppt_x</p:attrName>
                                        </p:attrNameLst>
                                      </p:cBhvr>
                                      <p:tavLst>
                                        <p:tav tm="0">
                                          <p:val>
                                            <p:strVal val="0-#ppt_w/2"/>
                                          </p:val>
                                        </p:tav>
                                        <p:tav tm="100000">
                                          <p:val>
                                            <p:strVal val="#ppt_x"/>
                                          </p:val>
                                        </p:tav>
                                      </p:tavLst>
                                    </p:anim>
                                    <p:anim calcmode="lin" valueType="num">
                                      <p:cBhvr additive="base">
                                        <p:cTn id="26" dur="500" fill="hold"/>
                                        <p:tgtEl>
                                          <p:spTgt spid="1229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autoUpdateAnimBg="0"/>
      <p:bldP spid="12291" grpId="0" autoUpdateAnimBg="0"/>
      <p:bldP spid="12292" grpId="0" autoUpdateAnimBg="0"/>
      <p:bldP spid="12293"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1"/>
          <p:cNvSpPr>
            <a:spLocks noGrp="1"/>
          </p:cNvSpPr>
          <p:nvPr>
            <p:ph type="ftr" sz="quarter" idx="10"/>
          </p:nvPr>
        </p:nvSpPr>
        <p:spPr/>
        <p:txBody>
          <a:bodyPr/>
          <a:lstStyle/>
          <a:p>
            <a:endParaRPr lang="en-US"/>
          </a:p>
        </p:txBody>
      </p:sp>
      <p:sp>
        <p:nvSpPr>
          <p:cNvPr id="13314" name="Text Box 2"/>
          <p:cNvSpPr txBox="1">
            <a:spLocks noChangeArrowheads="1"/>
          </p:cNvSpPr>
          <p:nvPr/>
        </p:nvSpPr>
        <p:spPr bwMode="auto">
          <a:xfrm>
            <a:off x="457200" y="304800"/>
            <a:ext cx="8229600" cy="762000"/>
          </a:xfrm>
          <a:prstGeom prst="rect">
            <a:avLst/>
          </a:prstGeom>
          <a:noFill/>
          <a:ln w="9525">
            <a:noFill/>
            <a:miter lim="800000"/>
            <a:headEnd/>
            <a:tailEnd/>
          </a:ln>
          <a:effectLst/>
        </p:spPr>
        <p:txBody>
          <a:bodyPr>
            <a:spAutoFit/>
          </a:bodyPr>
          <a:lstStyle/>
          <a:p>
            <a:pPr algn="ctr" eaLnBrk="0" hangingPunct="0"/>
            <a:r>
              <a:rPr lang="en-US" sz="4400" b="1">
                <a:solidFill>
                  <a:schemeClr val="tx1"/>
                </a:solidFill>
                <a:latin typeface="Times New Roman" pitchFamily="18" charset="0"/>
              </a:rPr>
              <a:t>ACCURACY</a:t>
            </a:r>
          </a:p>
        </p:txBody>
      </p:sp>
      <p:sp>
        <p:nvSpPr>
          <p:cNvPr id="13315" name="Text Box 3"/>
          <p:cNvSpPr txBox="1">
            <a:spLocks noChangeArrowheads="1"/>
          </p:cNvSpPr>
          <p:nvPr/>
        </p:nvSpPr>
        <p:spPr bwMode="auto">
          <a:xfrm>
            <a:off x="457200" y="1295400"/>
            <a:ext cx="8229600" cy="5330825"/>
          </a:xfrm>
          <a:prstGeom prst="rect">
            <a:avLst/>
          </a:prstGeom>
          <a:noFill/>
          <a:ln w="9525">
            <a:noFill/>
            <a:miter lim="800000"/>
            <a:headEnd/>
            <a:tailEnd/>
          </a:ln>
          <a:effectLst/>
        </p:spPr>
        <p:txBody>
          <a:bodyPr>
            <a:spAutoFit/>
          </a:bodyPr>
          <a:lstStyle/>
          <a:p>
            <a:pPr eaLnBrk="0" hangingPunct="0"/>
            <a:r>
              <a:rPr lang="en-US" sz="3200">
                <a:solidFill>
                  <a:schemeClr val="tx1"/>
                </a:solidFill>
                <a:latin typeface="Times New Roman" pitchFamily="18" charset="0"/>
              </a:rPr>
              <a:t>The accuracy of the computers is consistently high. Errors in the machinery may occur, but due to efficient error-detecting techniques, these very seldom lead to wrong results. Errors in computing are due to human rather than technological weaknesses.</a:t>
            </a:r>
          </a:p>
          <a:p>
            <a:pPr eaLnBrk="0" hangingPunct="0"/>
            <a:endParaRPr lang="en-US" sz="3200">
              <a:solidFill>
                <a:schemeClr val="tx1"/>
              </a:solidFill>
              <a:latin typeface="Times New Roman" pitchFamily="18" charset="0"/>
            </a:endParaRPr>
          </a:p>
          <a:p>
            <a:pPr algn="ctr" eaLnBrk="0" hangingPunct="0"/>
            <a:r>
              <a:rPr lang="en-US" sz="3200">
                <a:solidFill>
                  <a:schemeClr val="tx1"/>
                </a:solidFill>
                <a:latin typeface="Times New Roman" pitchFamily="18" charset="0"/>
              </a:rPr>
              <a:t>So, we can say that</a:t>
            </a:r>
          </a:p>
          <a:p>
            <a:pPr algn="ctr" eaLnBrk="0" hangingPunct="0"/>
            <a:r>
              <a:rPr lang="en-US" sz="4400">
                <a:solidFill>
                  <a:schemeClr val="tx1"/>
                </a:solidFill>
                <a:latin typeface="Berlin Sans FB Demi" pitchFamily="34" charset="0"/>
              </a:rPr>
              <a:t>A COMPUTER NEVER MAKES ANY MISTAKE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314"/>
                                        </p:tgtEl>
                                        <p:attrNameLst>
                                          <p:attrName>style.visibility</p:attrName>
                                        </p:attrNameLst>
                                      </p:cBhvr>
                                      <p:to>
                                        <p:strVal val="visible"/>
                                      </p:to>
                                    </p:set>
                                    <p:anim calcmode="lin" valueType="num">
                                      <p:cBhvr additive="base">
                                        <p:cTn id="7" dur="500" fill="hold"/>
                                        <p:tgtEl>
                                          <p:spTgt spid="13314"/>
                                        </p:tgtEl>
                                        <p:attrNameLst>
                                          <p:attrName>ppt_x</p:attrName>
                                        </p:attrNameLst>
                                      </p:cBhvr>
                                      <p:tavLst>
                                        <p:tav tm="0">
                                          <p:val>
                                            <p:strVal val="0-#ppt_w/2"/>
                                          </p:val>
                                        </p:tav>
                                        <p:tav tm="100000">
                                          <p:val>
                                            <p:strVal val="#ppt_x"/>
                                          </p:val>
                                        </p:tav>
                                      </p:tavLst>
                                    </p:anim>
                                    <p:anim calcmode="lin" valueType="num">
                                      <p:cBhvr additive="base">
                                        <p:cTn id="8" dur="500" fill="hold"/>
                                        <p:tgtEl>
                                          <p:spTgt spid="1331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3315"/>
                                        </p:tgtEl>
                                        <p:attrNameLst>
                                          <p:attrName>style.visibility</p:attrName>
                                        </p:attrNameLst>
                                      </p:cBhvr>
                                      <p:to>
                                        <p:strVal val="visible"/>
                                      </p:to>
                                    </p:set>
                                    <p:anim calcmode="lin" valueType="num">
                                      <p:cBhvr additive="base">
                                        <p:cTn id="13" dur="500" fill="hold"/>
                                        <p:tgtEl>
                                          <p:spTgt spid="13315"/>
                                        </p:tgtEl>
                                        <p:attrNameLst>
                                          <p:attrName>ppt_x</p:attrName>
                                        </p:attrNameLst>
                                      </p:cBhvr>
                                      <p:tavLst>
                                        <p:tav tm="0">
                                          <p:val>
                                            <p:strVal val="0-#ppt_w/2"/>
                                          </p:val>
                                        </p:tav>
                                        <p:tav tm="100000">
                                          <p:val>
                                            <p:strVal val="#ppt_x"/>
                                          </p:val>
                                        </p:tav>
                                      </p:tavLst>
                                    </p:anim>
                                    <p:anim calcmode="lin" valueType="num">
                                      <p:cBhvr additive="base">
                                        <p:cTn id="14" dur="500" fill="hold"/>
                                        <p:tgtEl>
                                          <p:spTgt spid="133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autoUpdateAnimBg="0"/>
      <p:bldP spid="13315"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1"/>
          <p:cNvSpPr>
            <a:spLocks noGrp="1"/>
          </p:cNvSpPr>
          <p:nvPr>
            <p:ph type="ftr" sz="quarter" idx="10"/>
          </p:nvPr>
        </p:nvSpPr>
        <p:spPr/>
        <p:txBody>
          <a:bodyPr/>
          <a:lstStyle/>
          <a:p>
            <a:endParaRPr lang="en-US"/>
          </a:p>
        </p:txBody>
      </p:sp>
      <p:sp>
        <p:nvSpPr>
          <p:cNvPr id="14338" name="Text Box 2"/>
          <p:cNvSpPr txBox="1">
            <a:spLocks noChangeArrowheads="1"/>
          </p:cNvSpPr>
          <p:nvPr/>
        </p:nvSpPr>
        <p:spPr bwMode="auto">
          <a:xfrm>
            <a:off x="457200" y="0"/>
            <a:ext cx="8229600" cy="762000"/>
          </a:xfrm>
          <a:prstGeom prst="rect">
            <a:avLst/>
          </a:prstGeom>
          <a:noFill/>
          <a:ln w="9525">
            <a:noFill/>
            <a:miter lim="800000"/>
            <a:headEnd/>
            <a:tailEnd/>
          </a:ln>
          <a:effectLst/>
        </p:spPr>
        <p:txBody>
          <a:bodyPr>
            <a:spAutoFit/>
          </a:bodyPr>
          <a:lstStyle/>
          <a:p>
            <a:pPr algn="ctr" eaLnBrk="0" hangingPunct="0"/>
            <a:r>
              <a:rPr lang="en-US" sz="4400" b="1">
                <a:solidFill>
                  <a:schemeClr val="tx1"/>
                </a:solidFill>
                <a:latin typeface="Times New Roman" pitchFamily="18" charset="0"/>
              </a:rPr>
              <a:t>VERSATILITY</a:t>
            </a:r>
          </a:p>
        </p:txBody>
      </p:sp>
      <p:sp>
        <p:nvSpPr>
          <p:cNvPr id="14339" name="Text Box 3"/>
          <p:cNvSpPr txBox="1">
            <a:spLocks noChangeArrowheads="1"/>
          </p:cNvSpPr>
          <p:nvPr/>
        </p:nvSpPr>
        <p:spPr bwMode="auto">
          <a:xfrm>
            <a:off x="457200" y="685800"/>
            <a:ext cx="8229600" cy="5022850"/>
          </a:xfrm>
          <a:prstGeom prst="rect">
            <a:avLst/>
          </a:prstGeom>
          <a:noFill/>
          <a:ln w="9525">
            <a:noFill/>
            <a:miter lim="800000"/>
            <a:headEnd/>
            <a:tailEnd/>
          </a:ln>
          <a:effectLst/>
        </p:spPr>
        <p:txBody>
          <a:bodyPr>
            <a:spAutoFit/>
          </a:bodyPr>
          <a:lstStyle/>
          <a:p>
            <a:pPr eaLnBrk="0" hangingPunct="0"/>
            <a:r>
              <a:rPr lang="en-US" b="1">
                <a:solidFill>
                  <a:schemeClr val="tx1"/>
                </a:solidFill>
                <a:latin typeface="Times New Roman" pitchFamily="18" charset="0"/>
              </a:rPr>
              <a:t>Computers seem capable of performing any task, provided the task can be broken to a series of logical steps. </a:t>
            </a:r>
          </a:p>
          <a:p>
            <a:pPr eaLnBrk="0" hangingPunct="0"/>
            <a:endParaRPr lang="en-US" b="1">
              <a:solidFill>
                <a:schemeClr val="tx1"/>
              </a:solidFill>
              <a:latin typeface="Times New Roman" pitchFamily="18" charset="0"/>
            </a:endParaRPr>
          </a:p>
          <a:p>
            <a:pPr eaLnBrk="0" hangingPunct="0"/>
            <a:r>
              <a:rPr lang="en-US" b="1">
                <a:solidFill>
                  <a:schemeClr val="tx1"/>
                </a:solidFill>
                <a:latin typeface="Times New Roman" pitchFamily="18" charset="0"/>
              </a:rPr>
              <a:t>The computer actually performs only four basic operations :</a:t>
            </a:r>
          </a:p>
          <a:p>
            <a:pPr eaLnBrk="0" hangingPunct="0">
              <a:buFontTx/>
              <a:buChar char="•"/>
            </a:pPr>
            <a:r>
              <a:rPr lang="en-US" b="1">
                <a:solidFill>
                  <a:schemeClr val="tx1"/>
                </a:solidFill>
                <a:latin typeface="Times New Roman" pitchFamily="18" charset="0"/>
              </a:rPr>
              <a:t>Exchanges information with the outside world via INPUT / OUTPUT devices</a:t>
            </a:r>
          </a:p>
          <a:p>
            <a:pPr eaLnBrk="0" hangingPunct="0">
              <a:buFontTx/>
              <a:buChar char="•"/>
            </a:pPr>
            <a:r>
              <a:rPr lang="en-US" b="1">
                <a:solidFill>
                  <a:schemeClr val="tx1"/>
                </a:solidFill>
                <a:latin typeface="Times New Roman" pitchFamily="18" charset="0"/>
              </a:rPr>
              <a:t>Transfers data within the computer to the different units</a:t>
            </a:r>
          </a:p>
          <a:p>
            <a:pPr eaLnBrk="0" hangingPunct="0">
              <a:buFontTx/>
              <a:buChar char="•"/>
            </a:pPr>
            <a:r>
              <a:rPr lang="en-US" b="1">
                <a:solidFill>
                  <a:schemeClr val="tx1"/>
                </a:solidFill>
                <a:latin typeface="Times New Roman" pitchFamily="18" charset="0"/>
              </a:rPr>
              <a:t>Performs basic arithmetical operations</a:t>
            </a:r>
          </a:p>
          <a:p>
            <a:pPr eaLnBrk="0" hangingPunct="0">
              <a:buFontTx/>
              <a:buChar char="•"/>
            </a:pPr>
            <a:r>
              <a:rPr lang="en-US" b="1">
                <a:solidFill>
                  <a:schemeClr val="tx1"/>
                </a:solidFill>
                <a:latin typeface="Times New Roman" pitchFamily="18" charset="0"/>
              </a:rPr>
              <a:t>Performs operations of comparison</a:t>
            </a:r>
          </a:p>
          <a:p>
            <a:pPr eaLnBrk="0" hangingPunct="0"/>
            <a:endParaRPr lang="en-US" b="1">
              <a:solidFill>
                <a:schemeClr val="tx1"/>
              </a:solidFill>
              <a:latin typeface="Times New Roman" pitchFamily="18" charset="0"/>
            </a:endParaRPr>
          </a:p>
          <a:p>
            <a:pPr eaLnBrk="0" hangingPunct="0"/>
            <a:r>
              <a:rPr lang="en-US" b="1">
                <a:solidFill>
                  <a:schemeClr val="tx1"/>
                </a:solidFill>
                <a:latin typeface="Times New Roman" pitchFamily="18" charset="0"/>
              </a:rPr>
              <a:t>We can reduce the daily activities into steps of the above operations with the help of </a:t>
            </a:r>
            <a:r>
              <a:rPr lang="en-US" sz="3600" b="1" i="1">
                <a:solidFill>
                  <a:schemeClr val="tx1"/>
                </a:solidFill>
                <a:effectLst>
                  <a:outerShdw blurRad="38100" dist="38100" dir="2700000" algn="tl">
                    <a:srgbClr val="000000"/>
                  </a:outerShdw>
                </a:effectLst>
                <a:latin typeface="Times New Roman" pitchFamily="18" charset="0"/>
              </a:rPr>
              <a:t>Programming</a:t>
            </a:r>
            <a:r>
              <a:rPr lang="en-US" b="1">
                <a:solidFill>
                  <a:schemeClr val="tx1"/>
                </a:solidFill>
                <a:latin typeface="Times New Roman" pitchFamily="18" charset="0"/>
              </a:rPr>
              <a:t>. </a:t>
            </a:r>
          </a:p>
          <a:p>
            <a:pPr eaLnBrk="0" hangingPunct="0">
              <a:buFontTx/>
              <a:buChar char="•"/>
            </a:pPr>
            <a:endParaRPr lang="en-US" b="1">
              <a:solidFill>
                <a:schemeClr val="tx1"/>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338"/>
                                        </p:tgtEl>
                                        <p:attrNameLst>
                                          <p:attrName>style.visibility</p:attrName>
                                        </p:attrNameLst>
                                      </p:cBhvr>
                                      <p:to>
                                        <p:strVal val="visible"/>
                                      </p:to>
                                    </p:set>
                                    <p:anim calcmode="lin" valueType="num">
                                      <p:cBhvr additive="base">
                                        <p:cTn id="7" dur="500" fill="hold"/>
                                        <p:tgtEl>
                                          <p:spTgt spid="14338"/>
                                        </p:tgtEl>
                                        <p:attrNameLst>
                                          <p:attrName>ppt_x</p:attrName>
                                        </p:attrNameLst>
                                      </p:cBhvr>
                                      <p:tavLst>
                                        <p:tav tm="0">
                                          <p:val>
                                            <p:strVal val="0-#ppt_w/2"/>
                                          </p:val>
                                        </p:tav>
                                        <p:tav tm="100000">
                                          <p:val>
                                            <p:strVal val="#ppt_x"/>
                                          </p:val>
                                        </p:tav>
                                      </p:tavLst>
                                    </p:anim>
                                    <p:anim calcmode="lin" valueType="num">
                                      <p:cBhvr additive="base">
                                        <p:cTn id="8" dur="500" fill="hold"/>
                                        <p:tgtEl>
                                          <p:spTgt spid="1433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4339"/>
                                        </p:tgtEl>
                                        <p:attrNameLst>
                                          <p:attrName>style.visibility</p:attrName>
                                        </p:attrNameLst>
                                      </p:cBhvr>
                                      <p:to>
                                        <p:strVal val="visible"/>
                                      </p:to>
                                    </p:set>
                                    <p:anim calcmode="lin" valueType="num">
                                      <p:cBhvr additive="base">
                                        <p:cTn id="13" dur="500" fill="hold"/>
                                        <p:tgtEl>
                                          <p:spTgt spid="14339"/>
                                        </p:tgtEl>
                                        <p:attrNameLst>
                                          <p:attrName>ppt_x</p:attrName>
                                        </p:attrNameLst>
                                      </p:cBhvr>
                                      <p:tavLst>
                                        <p:tav tm="0">
                                          <p:val>
                                            <p:strVal val="0-#ppt_w/2"/>
                                          </p:val>
                                        </p:tav>
                                        <p:tav tm="100000">
                                          <p:val>
                                            <p:strVal val="#ppt_x"/>
                                          </p:val>
                                        </p:tav>
                                      </p:tavLst>
                                    </p:anim>
                                    <p:anim calcmode="lin" valueType="num">
                                      <p:cBhvr additive="base">
                                        <p:cTn id="14" dur="500" fill="hold"/>
                                        <p:tgtEl>
                                          <p:spTgt spid="143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autoUpdateAnimBg="0"/>
      <p:bldP spid="14339"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1"/>
          <p:cNvSpPr>
            <a:spLocks noGrp="1"/>
          </p:cNvSpPr>
          <p:nvPr>
            <p:ph type="ftr" sz="quarter" idx="10"/>
          </p:nvPr>
        </p:nvSpPr>
        <p:spPr/>
        <p:txBody>
          <a:bodyPr/>
          <a:lstStyle/>
          <a:p>
            <a:endParaRPr lang="en-US"/>
          </a:p>
        </p:txBody>
      </p:sp>
      <p:sp>
        <p:nvSpPr>
          <p:cNvPr id="15362" name="Text Box 2"/>
          <p:cNvSpPr txBox="1">
            <a:spLocks noChangeArrowheads="1"/>
          </p:cNvSpPr>
          <p:nvPr/>
        </p:nvSpPr>
        <p:spPr bwMode="auto">
          <a:xfrm>
            <a:off x="457200" y="0"/>
            <a:ext cx="8229600" cy="762000"/>
          </a:xfrm>
          <a:prstGeom prst="rect">
            <a:avLst/>
          </a:prstGeom>
          <a:noFill/>
          <a:ln w="9525">
            <a:noFill/>
            <a:miter lim="800000"/>
            <a:headEnd/>
            <a:tailEnd/>
          </a:ln>
          <a:effectLst/>
        </p:spPr>
        <p:txBody>
          <a:bodyPr>
            <a:spAutoFit/>
          </a:bodyPr>
          <a:lstStyle/>
          <a:p>
            <a:pPr algn="ctr" eaLnBrk="0" hangingPunct="0"/>
            <a:r>
              <a:rPr lang="en-US" sz="4400" b="1">
                <a:solidFill>
                  <a:schemeClr val="tx1"/>
                </a:solidFill>
                <a:latin typeface="Times New Roman" pitchFamily="18" charset="0"/>
              </a:rPr>
              <a:t>AUTOMATION</a:t>
            </a:r>
          </a:p>
        </p:txBody>
      </p:sp>
      <p:sp>
        <p:nvSpPr>
          <p:cNvPr id="15363" name="Text Box 3"/>
          <p:cNvSpPr txBox="1">
            <a:spLocks noChangeArrowheads="1"/>
          </p:cNvSpPr>
          <p:nvPr/>
        </p:nvSpPr>
        <p:spPr bwMode="auto">
          <a:xfrm>
            <a:off x="457200" y="838200"/>
            <a:ext cx="8229600" cy="5584825"/>
          </a:xfrm>
          <a:prstGeom prst="rect">
            <a:avLst/>
          </a:prstGeom>
          <a:noFill/>
          <a:ln w="9525">
            <a:noFill/>
            <a:miter lim="800000"/>
            <a:headEnd/>
            <a:tailEnd/>
          </a:ln>
          <a:effectLst/>
        </p:spPr>
        <p:txBody>
          <a:bodyPr>
            <a:spAutoFit/>
          </a:bodyPr>
          <a:lstStyle/>
          <a:p>
            <a:pPr eaLnBrk="0" hangingPunct="0"/>
            <a:r>
              <a:rPr lang="en-US" sz="3600" b="1">
                <a:solidFill>
                  <a:schemeClr val="tx1"/>
                </a:solidFill>
                <a:latin typeface="Times New Roman" pitchFamily="18" charset="0"/>
              </a:rPr>
              <a:t>Once a program to perform a particular task is stored in the computer, the individual instructions in the program are carried out one after the other automatically to complete the task. </a:t>
            </a:r>
          </a:p>
          <a:p>
            <a:pPr eaLnBrk="0" hangingPunct="0"/>
            <a:endParaRPr lang="en-US" sz="3600" b="1">
              <a:solidFill>
                <a:schemeClr val="tx1"/>
              </a:solidFill>
              <a:latin typeface="Times New Roman" pitchFamily="18" charset="0"/>
            </a:endParaRPr>
          </a:p>
          <a:p>
            <a:pPr eaLnBrk="0" hangingPunct="0"/>
            <a:r>
              <a:rPr lang="en-US" sz="3600" b="1">
                <a:solidFill>
                  <a:schemeClr val="tx1"/>
                </a:solidFill>
                <a:latin typeface="Times New Roman" pitchFamily="18" charset="0"/>
              </a:rPr>
              <a:t>Hence the user requires to just press certain keys and give the data input. The data is automatically processed to produce the output.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5362"/>
                                        </p:tgtEl>
                                        <p:attrNameLst>
                                          <p:attrName>style.visibility</p:attrName>
                                        </p:attrNameLst>
                                      </p:cBhvr>
                                      <p:to>
                                        <p:strVal val="visible"/>
                                      </p:to>
                                    </p:set>
                                    <p:anim calcmode="lin" valueType="num">
                                      <p:cBhvr additive="base">
                                        <p:cTn id="7" dur="500" fill="hold"/>
                                        <p:tgtEl>
                                          <p:spTgt spid="15362"/>
                                        </p:tgtEl>
                                        <p:attrNameLst>
                                          <p:attrName>ppt_x</p:attrName>
                                        </p:attrNameLst>
                                      </p:cBhvr>
                                      <p:tavLst>
                                        <p:tav tm="0">
                                          <p:val>
                                            <p:strVal val="0-#ppt_w/2"/>
                                          </p:val>
                                        </p:tav>
                                        <p:tav tm="100000">
                                          <p:val>
                                            <p:strVal val="#ppt_x"/>
                                          </p:val>
                                        </p:tav>
                                      </p:tavLst>
                                    </p:anim>
                                    <p:anim calcmode="lin" valueType="num">
                                      <p:cBhvr additive="base">
                                        <p:cTn id="8" dur="500" fill="hold"/>
                                        <p:tgtEl>
                                          <p:spTgt spid="1536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15363"/>
                                        </p:tgtEl>
                                        <p:attrNameLst>
                                          <p:attrName>style.visibility</p:attrName>
                                        </p:attrNameLst>
                                      </p:cBhvr>
                                      <p:to>
                                        <p:strVal val="visible"/>
                                      </p:to>
                                    </p:set>
                                    <p:animEffect transition="in" filter="dissolve">
                                      <p:cBhvr>
                                        <p:cTn id="13" dur="500"/>
                                        <p:tgtEl>
                                          <p:spTgt spid="15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autoUpdateAnimBg="0"/>
      <p:bldP spid="15363"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1"/>
          <p:cNvSpPr>
            <a:spLocks noGrp="1"/>
          </p:cNvSpPr>
          <p:nvPr>
            <p:ph type="ftr" sz="quarter" idx="10"/>
          </p:nvPr>
        </p:nvSpPr>
        <p:spPr/>
        <p:txBody>
          <a:bodyPr/>
          <a:lstStyle/>
          <a:p>
            <a:endParaRPr lang="en-US"/>
          </a:p>
        </p:txBody>
      </p:sp>
      <p:sp>
        <p:nvSpPr>
          <p:cNvPr id="16386" name="Text Box 2"/>
          <p:cNvSpPr txBox="1">
            <a:spLocks noChangeArrowheads="1"/>
          </p:cNvSpPr>
          <p:nvPr/>
        </p:nvSpPr>
        <p:spPr bwMode="auto">
          <a:xfrm>
            <a:off x="457200" y="0"/>
            <a:ext cx="8229600" cy="762000"/>
          </a:xfrm>
          <a:prstGeom prst="rect">
            <a:avLst/>
          </a:prstGeom>
          <a:noFill/>
          <a:ln w="9525">
            <a:noFill/>
            <a:miter lim="800000"/>
            <a:headEnd/>
            <a:tailEnd/>
          </a:ln>
          <a:effectLst/>
        </p:spPr>
        <p:txBody>
          <a:bodyPr>
            <a:spAutoFit/>
          </a:bodyPr>
          <a:lstStyle/>
          <a:p>
            <a:pPr algn="ctr" eaLnBrk="0" hangingPunct="0"/>
            <a:r>
              <a:rPr lang="en-US" sz="4400" b="1">
                <a:solidFill>
                  <a:schemeClr val="tx1"/>
                </a:solidFill>
                <a:latin typeface="Times New Roman" pitchFamily="18" charset="0"/>
              </a:rPr>
              <a:t>DILIGENCE</a:t>
            </a:r>
          </a:p>
        </p:txBody>
      </p:sp>
      <p:sp>
        <p:nvSpPr>
          <p:cNvPr id="16387" name="Text Box 3"/>
          <p:cNvSpPr txBox="1">
            <a:spLocks noChangeArrowheads="1"/>
          </p:cNvSpPr>
          <p:nvPr/>
        </p:nvSpPr>
        <p:spPr bwMode="auto">
          <a:xfrm>
            <a:off x="457200" y="914400"/>
            <a:ext cx="8229600" cy="4965700"/>
          </a:xfrm>
          <a:prstGeom prst="rect">
            <a:avLst/>
          </a:prstGeom>
          <a:noFill/>
          <a:ln w="9525">
            <a:noFill/>
            <a:miter lim="800000"/>
            <a:headEnd/>
            <a:tailEnd/>
          </a:ln>
          <a:effectLst/>
        </p:spPr>
        <p:txBody>
          <a:bodyPr>
            <a:spAutoFit/>
          </a:bodyPr>
          <a:lstStyle/>
          <a:p>
            <a:pPr eaLnBrk="0" hangingPunct="0"/>
            <a:r>
              <a:rPr lang="en-US" sz="3200">
                <a:solidFill>
                  <a:schemeClr val="tx1"/>
                </a:solidFill>
                <a:latin typeface="Times New Roman" pitchFamily="18" charset="0"/>
              </a:rPr>
              <a:t>Being a machine, a computer does not suffer from the human traits of tiredness and lack of concentration. If 5 million calculations are to be performed, it will perform all of them, even the last one with exactly the same accuracy and speed.</a:t>
            </a:r>
          </a:p>
          <a:p>
            <a:pPr eaLnBrk="0" hangingPunct="0"/>
            <a:endParaRPr lang="en-US" sz="3200">
              <a:solidFill>
                <a:schemeClr val="tx1"/>
              </a:solidFill>
              <a:latin typeface="Times New Roman" pitchFamily="18" charset="0"/>
            </a:endParaRPr>
          </a:p>
          <a:p>
            <a:pPr eaLnBrk="0" hangingPunct="0"/>
            <a:r>
              <a:rPr lang="en-US" sz="3200">
                <a:solidFill>
                  <a:schemeClr val="tx1"/>
                </a:solidFill>
                <a:latin typeface="Times New Roman" pitchFamily="18" charset="0"/>
              </a:rPr>
              <a:t>In fact, there are some computers which are constantly on for hours, days, months and years are never switched off.</a:t>
            </a:r>
            <a:endParaRPr lang="en-US" sz="2000">
              <a:solidFill>
                <a:schemeClr val="tx1"/>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6386"/>
                                        </p:tgtEl>
                                        <p:attrNameLst>
                                          <p:attrName>style.visibility</p:attrName>
                                        </p:attrNameLst>
                                      </p:cBhvr>
                                      <p:to>
                                        <p:strVal val="visible"/>
                                      </p:to>
                                    </p:set>
                                    <p:anim calcmode="lin" valueType="num">
                                      <p:cBhvr additive="base">
                                        <p:cTn id="7" dur="500" fill="hold"/>
                                        <p:tgtEl>
                                          <p:spTgt spid="16386"/>
                                        </p:tgtEl>
                                        <p:attrNameLst>
                                          <p:attrName>ppt_x</p:attrName>
                                        </p:attrNameLst>
                                      </p:cBhvr>
                                      <p:tavLst>
                                        <p:tav tm="0">
                                          <p:val>
                                            <p:strVal val="0-#ppt_w/2"/>
                                          </p:val>
                                        </p:tav>
                                        <p:tav tm="100000">
                                          <p:val>
                                            <p:strVal val="#ppt_x"/>
                                          </p:val>
                                        </p:tav>
                                      </p:tavLst>
                                    </p:anim>
                                    <p:anim calcmode="lin" valueType="num">
                                      <p:cBhvr additive="base">
                                        <p:cTn id="8" dur="500" fill="hold"/>
                                        <p:tgtEl>
                                          <p:spTgt spid="1638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5" presetClass="entr" presetSubtype="0" fill="hold" grpId="0" nodeType="clickEffect">
                                  <p:stCondLst>
                                    <p:cond delay="0"/>
                                  </p:stCondLst>
                                  <p:childTnLst>
                                    <p:set>
                                      <p:cBhvr>
                                        <p:cTn id="12" dur="1" fill="hold">
                                          <p:stCondLst>
                                            <p:cond delay="0"/>
                                          </p:stCondLst>
                                        </p:cTn>
                                        <p:tgtEl>
                                          <p:spTgt spid="16387"/>
                                        </p:tgtEl>
                                        <p:attrNameLst>
                                          <p:attrName>style.visibility</p:attrName>
                                        </p:attrNameLst>
                                      </p:cBhvr>
                                      <p:to>
                                        <p:strVal val="visible"/>
                                      </p:to>
                                    </p:set>
                                    <p:anim calcmode="lin" valueType="num">
                                      <p:cBhvr>
                                        <p:cTn id="13" dur="1000" fill="hold"/>
                                        <p:tgtEl>
                                          <p:spTgt spid="16387"/>
                                        </p:tgtEl>
                                        <p:attrNameLst>
                                          <p:attrName>ppt_w</p:attrName>
                                        </p:attrNameLst>
                                      </p:cBhvr>
                                      <p:tavLst>
                                        <p:tav tm="0">
                                          <p:val>
                                            <p:fltVal val="0"/>
                                          </p:val>
                                        </p:tav>
                                        <p:tav tm="100000">
                                          <p:val>
                                            <p:strVal val="#ppt_w"/>
                                          </p:val>
                                        </p:tav>
                                      </p:tavLst>
                                    </p:anim>
                                    <p:anim calcmode="lin" valueType="num">
                                      <p:cBhvr>
                                        <p:cTn id="14" dur="1000" fill="hold"/>
                                        <p:tgtEl>
                                          <p:spTgt spid="16387"/>
                                        </p:tgtEl>
                                        <p:attrNameLst>
                                          <p:attrName>ppt_h</p:attrName>
                                        </p:attrNameLst>
                                      </p:cBhvr>
                                      <p:tavLst>
                                        <p:tav tm="0">
                                          <p:val>
                                            <p:fltVal val="0"/>
                                          </p:val>
                                        </p:tav>
                                        <p:tav tm="100000">
                                          <p:val>
                                            <p:strVal val="#ppt_h"/>
                                          </p:val>
                                        </p:tav>
                                      </p:tavLst>
                                    </p:anim>
                                    <p:anim calcmode="lin" valueType="num">
                                      <p:cBhvr>
                                        <p:cTn id="15" dur="1000" fill="hold"/>
                                        <p:tgtEl>
                                          <p:spTgt spid="16387"/>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6387"/>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autoUpdateAnimBg="0"/>
      <p:bldP spid="16387"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1"/>
          <p:cNvSpPr>
            <a:spLocks noGrp="1"/>
          </p:cNvSpPr>
          <p:nvPr>
            <p:ph type="ftr" sz="quarter" idx="10"/>
          </p:nvPr>
        </p:nvSpPr>
        <p:spPr/>
        <p:txBody>
          <a:bodyPr/>
          <a:lstStyle/>
          <a:p>
            <a:endParaRPr lang="en-US"/>
          </a:p>
        </p:txBody>
      </p:sp>
      <p:sp>
        <p:nvSpPr>
          <p:cNvPr id="19458" name="WordArt 2"/>
          <p:cNvSpPr>
            <a:spLocks noChangeArrowheads="1" noChangeShapeType="1" noTextEdit="1"/>
          </p:cNvSpPr>
          <p:nvPr/>
        </p:nvSpPr>
        <p:spPr bwMode="auto">
          <a:xfrm>
            <a:off x="457200" y="0"/>
            <a:ext cx="8458200" cy="609600"/>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miter lim="800000"/>
                  <a:headEnd/>
                  <a:tailEnd/>
                </a:ln>
                <a:solidFill>
                  <a:srgbClr val="0066CC"/>
                </a:solidFill>
                <a:effectLst>
                  <a:outerShdw dist="35921" dir="2700000" algn="ctr" rotWithShape="0">
                    <a:srgbClr val="990000"/>
                  </a:outerShdw>
                </a:effectLst>
                <a:latin typeface="Impact"/>
              </a:rPr>
              <a:t>ANATOMY OF THE COMPUTER</a:t>
            </a:r>
          </a:p>
        </p:txBody>
      </p:sp>
      <p:sp>
        <p:nvSpPr>
          <p:cNvPr id="19459" name="Text Box 3"/>
          <p:cNvSpPr txBox="1">
            <a:spLocks noChangeArrowheads="1"/>
          </p:cNvSpPr>
          <p:nvPr/>
        </p:nvSpPr>
        <p:spPr bwMode="auto">
          <a:xfrm>
            <a:off x="1143000" y="762000"/>
            <a:ext cx="6858000" cy="762000"/>
          </a:xfrm>
          <a:prstGeom prst="rect">
            <a:avLst/>
          </a:prstGeom>
          <a:noFill/>
          <a:ln w="9525">
            <a:noFill/>
            <a:miter lim="800000"/>
            <a:headEnd/>
            <a:tailEnd/>
          </a:ln>
          <a:effectLst/>
        </p:spPr>
        <p:txBody>
          <a:bodyPr>
            <a:spAutoFit/>
          </a:bodyPr>
          <a:lstStyle/>
          <a:p>
            <a:pPr algn="ctr">
              <a:spcBef>
                <a:spcPct val="50000"/>
              </a:spcBef>
            </a:pPr>
            <a:r>
              <a:rPr lang="en-US" sz="4400" b="1">
                <a:solidFill>
                  <a:schemeClr val="tx1"/>
                </a:solidFill>
                <a:latin typeface="Times New Roman" pitchFamily="18" charset="0"/>
              </a:rPr>
              <a:t>BASIC STRUCTURE</a:t>
            </a:r>
          </a:p>
        </p:txBody>
      </p:sp>
      <p:sp>
        <p:nvSpPr>
          <p:cNvPr id="19460" name="Text Box 4"/>
          <p:cNvSpPr txBox="1">
            <a:spLocks noChangeArrowheads="1"/>
          </p:cNvSpPr>
          <p:nvPr/>
        </p:nvSpPr>
        <p:spPr bwMode="auto">
          <a:xfrm>
            <a:off x="609600" y="1600200"/>
            <a:ext cx="8115300" cy="4578350"/>
          </a:xfrm>
          <a:prstGeom prst="rect">
            <a:avLst/>
          </a:prstGeom>
          <a:noFill/>
          <a:ln w="9525">
            <a:noFill/>
            <a:miter lim="800000"/>
            <a:headEnd/>
            <a:tailEnd/>
          </a:ln>
          <a:effectLst/>
        </p:spPr>
        <p:txBody>
          <a:bodyPr>
            <a:spAutoFit/>
          </a:bodyPr>
          <a:lstStyle/>
          <a:p>
            <a:pPr>
              <a:spcBef>
                <a:spcPct val="50000"/>
              </a:spcBef>
            </a:pPr>
            <a:r>
              <a:rPr lang="en-US" sz="2800" b="1">
                <a:solidFill>
                  <a:schemeClr val="tx1"/>
                </a:solidFill>
                <a:latin typeface="Times New Roman" pitchFamily="18" charset="0"/>
              </a:rPr>
              <a:t>The computer receives input, processes it and delivers output. </a:t>
            </a:r>
          </a:p>
          <a:p>
            <a:pPr>
              <a:spcBef>
                <a:spcPct val="50000"/>
              </a:spcBef>
            </a:pPr>
            <a:r>
              <a:rPr lang="en-US" sz="2800" b="1">
                <a:solidFill>
                  <a:schemeClr val="tx1"/>
                </a:solidFill>
                <a:latin typeface="Times New Roman" pitchFamily="18" charset="0"/>
              </a:rPr>
              <a:t>To perform these tasks it has different units and each unit is responsible for a specific task.</a:t>
            </a:r>
          </a:p>
          <a:p>
            <a:pPr>
              <a:spcBef>
                <a:spcPct val="50000"/>
              </a:spcBef>
            </a:pPr>
            <a:r>
              <a:rPr lang="en-US" sz="2800" b="1">
                <a:solidFill>
                  <a:schemeClr val="tx1"/>
                </a:solidFill>
                <a:latin typeface="Times New Roman" pitchFamily="18" charset="0"/>
              </a:rPr>
              <a:t>The units are INPUT, MEMORY, CONTROL UNIT (CU), ARITHMETIC &amp; LOGIC UNIT (ALU) AND OUTPUT.</a:t>
            </a:r>
          </a:p>
          <a:p>
            <a:pPr>
              <a:spcBef>
                <a:spcPct val="50000"/>
              </a:spcBef>
            </a:pPr>
            <a:r>
              <a:rPr lang="en-US" sz="2800" b="1">
                <a:solidFill>
                  <a:schemeClr val="tx1"/>
                </a:solidFill>
                <a:latin typeface="Times New Roman" pitchFamily="18" charset="0"/>
              </a:rPr>
              <a:t>The CU and ALU together are called CENTRAL PROCESSING UNIT (CPU).</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grpId="0" nodeType="after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blinds(vertical)">
                                      <p:cBhvr>
                                        <p:cTn id="7" dur="500"/>
                                        <p:tgtEl>
                                          <p:spTgt spid="19458"/>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19459"/>
                                        </p:tgtEl>
                                        <p:attrNameLst>
                                          <p:attrName>style.visibility</p:attrName>
                                        </p:attrNameLst>
                                      </p:cBhvr>
                                      <p:to>
                                        <p:strVal val="visible"/>
                                      </p:to>
                                    </p:set>
                                    <p:animEffect transition="in" filter="checkerboard(down)">
                                      <p:cBhvr>
                                        <p:cTn id="12" dur="500"/>
                                        <p:tgtEl>
                                          <p:spTgt spid="1945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19460"/>
                                        </p:tgtEl>
                                        <p:attrNameLst>
                                          <p:attrName>style.visibility</p:attrName>
                                        </p:attrNameLst>
                                      </p:cBhvr>
                                      <p:to>
                                        <p:strVal val="visible"/>
                                      </p:to>
                                    </p:set>
                                    <p:animEffect transition="in" filter="barn(outVertical)">
                                      <p:cBhvr>
                                        <p:cTn id="17" dur="500"/>
                                        <p:tgtEl>
                                          <p:spTgt spid="194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nimBg="1"/>
      <p:bldP spid="19459" grpId="0" autoUpdateAnimBg="0"/>
      <p:bldP spid="19460"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1"/>
          <p:cNvSpPr>
            <a:spLocks noGrp="1"/>
          </p:cNvSpPr>
          <p:nvPr>
            <p:ph type="ftr" sz="quarter" idx="10"/>
          </p:nvPr>
        </p:nvSpPr>
        <p:spPr/>
        <p:txBody>
          <a:bodyPr/>
          <a:lstStyle/>
          <a:p>
            <a:endParaRPr lang="en-US"/>
          </a:p>
        </p:txBody>
      </p:sp>
      <p:sp>
        <p:nvSpPr>
          <p:cNvPr id="39939" name="Text Box 3"/>
          <p:cNvSpPr txBox="1">
            <a:spLocks noChangeArrowheads="1"/>
          </p:cNvSpPr>
          <p:nvPr/>
        </p:nvSpPr>
        <p:spPr bwMode="auto">
          <a:xfrm>
            <a:off x="609600" y="58738"/>
            <a:ext cx="8115300" cy="7104062"/>
          </a:xfrm>
          <a:prstGeom prst="rect">
            <a:avLst/>
          </a:prstGeom>
          <a:noFill/>
          <a:ln w="9525">
            <a:noFill/>
            <a:miter lim="800000"/>
            <a:headEnd/>
            <a:tailEnd/>
          </a:ln>
          <a:effectLst/>
        </p:spPr>
        <p:txBody>
          <a:bodyPr>
            <a:spAutoFit/>
          </a:bodyPr>
          <a:lstStyle/>
          <a:p>
            <a:pPr algn="ctr">
              <a:spcBef>
                <a:spcPct val="50000"/>
              </a:spcBef>
            </a:pPr>
            <a:r>
              <a:rPr lang="en-US" sz="4800" b="1">
                <a:solidFill>
                  <a:schemeClr val="tx1"/>
                </a:solidFill>
                <a:effectLst>
                  <a:outerShdw blurRad="38100" dist="38100" dir="2700000" algn="tl">
                    <a:srgbClr val="000000"/>
                  </a:outerShdw>
                </a:effectLst>
                <a:latin typeface="Times New Roman" pitchFamily="18" charset="0"/>
              </a:rPr>
              <a:t>INPUT DEVICE</a:t>
            </a:r>
          </a:p>
          <a:p>
            <a:pPr>
              <a:spcBef>
                <a:spcPct val="50000"/>
              </a:spcBef>
            </a:pPr>
            <a:r>
              <a:rPr lang="en-US" sz="4000" b="1">
                <a:solidFill>
                  <a:schemeClr val="tx1"/>
                </a:solidFill>
                <a:latin typeface="Times New Roman" pitchFamily="18" charset="0"/>
              </a:rPr>
              <a:t>It is used for transferring data from the users’ end to the computer.</a:t>
            </a:r>
          </a:p>
          <a:p>
            <a:pPr algn="ctr">
              <a:spcBef>
                <a:spcPct val="50000"/>
              </a:spcBef>
            </a:pPr>
            <a:r>
              <a:rPr lang="en-US" sz="4800" b="1">
                <a:solidFill>
                  <a:schemeClr val="tx1"/>
                </a:solidFill>
                <a:effectLst>
                  <a:outerShdw blurRad="38100" dist="38100" dir="2700000" algn="tl">
                    <a:srgbClr val="000000"/>
                  </a:outerShdw>
                </a:effectLst>
                <a:latin typeface="Times New Roman" pitchFamily="18" charset="0"/>
              </a:rPr>
              <a:t>OUTPUT DEVICE</a:t>
            </a:r>
          </a:p>
          <a:p>
            <a:pPr>
              <a:spcBef>
                <a:spcPct val="50000"/>
              </a:spcBef>
            </a:pPr>
            <a:r>
              <a:rPr lang="en-US" sz="4000" b="1">
                <a:solidFill>
                  <a:schemeClr val="tx1"/>
                </a:solidFill>
                <a:latin typeface="Times New Roman" pitchFamily="18" charset="0"/>
              </a:rPr>
              <a:t>It is used to transfer processed information from the computer to the user in a way required by the user.</a:t>
            </a:r>
          </a:p>
          <a:p>
            <a:pPr>
              <a:spcBef>
                <a:spcPct val="50000"/>
              </a:spcBef>
            </a:pPr>
            <a:endParaRPr lang="en-US" sz="4000" b="1">
              <a:solidFill>
                <a:schemeClr val="tx1"/>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39939"/>
                                        </p:tgtEl>
                                        <p:attrNameLst>
                                          <p:attrName>style.visibility</p:attrName>
                                        </p:attrNameLst>
                                      </p:cBhvr>
                                      <p:to>
                                        <p:strVal val="visible"/>
                                      </p:to>
                                    </p:set>
                                    <p:animEffect transition="in" filter="barn(outVertical)">
                                      <p:cBhvr>
                                        <p:cTn id="7" dur="500"/>
                                        <p:tgtEl>
                                          <p:spTgt spid="399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1"/>
          <p:cNvSpPr>
            <a:spLocks noGrp="1"/>
          </p:cNvSpPr>
          <p:nvPr>
            <p:ph type="ftr" sz="quarter" idx="10"/>
          </p:nvPr>
        </p:nvSpPr>
        <p:spPr/>
        <p:txBody>
          <a:bodyPr/>
          <a:lstStyle/>
          <a:p>
            <a:endParaRPr lang="en-US"/>
          </a:p>
        </p:txBody>
      </p:sp>
      <p:sp>
        <p:nvSpPr>
          <p:cNvPr id="40962" name="Rectangle 2"/>
          <p:cNvSpPr>
            <a:spLocks noChangeArrowheads="1"/>
          </p:cNvSpPr>
          <p:nvPr/>
        </p:nvSpPr>
        <p:spPr bwMode="auto">
          <a:xfrm>
            <a:off x="685800" y="381000"/>
            <a:ext cx="8077200" cy="6124575"/>
          </a:xfrm>
          <a:prstGeom prst="rect">
            <a:avLst/>
          </a:prstGeom>
          <a:noFill/>
          <a:ln w="9525">
            <a:noFill/>
            <a:miter lim="800000"/>
            <a:headEnd/>
            <a:tailEnd/>
          </a:ln>
          <a:effectLst/>
        </p:spPr>
        <p:txBody>
          <a:bodyPr>
            <a:spAutoFit/>
          </a:bodyPr>
          <a:lstStyle/>
          <a:p>
            <a:pPr algn="ctr">
              <a:spcBef>
                <a:spcPct val="50000"/>
              </a:spcBef>
            </a:pPr>
            <a:r>
              <a:rPr lang="en-US" sz="4400" b="1">
                <a:solidFill>
                  <a:schemeClr val="tx1"/>
                </a:solidFill>
                <a:effectLst>
                  <a:outerShdw blurRad="38100" dist="38100" dir="2700000" algn="tl">
                    <a:srgbClr val="000000"/>
                  </a:outerShdw>
                </a:effectLst>
                <a:latin typeface="Times New Roman" pitchFamily="18" charset="0"/>
              </a:rPr>
              <a:t>MEMORY UNIT</a:t>
            </a:r>
            <a:endParaRPr lang="en-US" sz="2800" b="1">
              <a:solidFill>
                <a:schemeClr val="tx1"/>
              </a:solidFill>
              <a:latin typeface="Times New Roman" pitchFamily="18" charset="0"/>
            </a:endParaRPr>
          </a:p>
          <a:p>
            <a:pPr>
              <a:spcBef>
                <a:spcPct val="50000"/>
              </a:spcBef>
            </a:pPr>
            <a:r>
              <a:rPr lang="en-US" sz="3200" b="1">
                <a:solidFill>
                  <a:schemeClr val="tx1"/>
                </a:solidFill>
                <a:latin typeface="Times New Roman" pitchFamily="18" charset="0"/>
              </a:rPr>
              <a:t>It stores instruction and data and provides them to the various other units as and when required. It is basically the working memory of the computer system. This memory unit is volatile, i.e. it is temporary memory and nothing can be stored here permanently. The information is stored in the main memory as long the computer is switched on or as long as it is required by the computer.</a:t>
            </a:r>
          </a:p>
          <a:p>
            <a:pPr>
              <a:spcBef>
                <a:spcPct val="50000"/>
              </a:spcBef>
            </a:pPr>
            <a:endParaRPr lang="en-US" sz="3200" b="1">
              <a:solidFill>
                <a:schemeClr val="tx1"/>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0962"/>
                                        </p:tgtEl>
                                        <p:attrNameLst>
                                          <p:attrName>style.visibility</p:attrName>
                                        </p:attrNameLst>
                                      </p:cBhvr>
                                      <p:to>
                                        <p:strVal val="visible"/>
                                      </p:to>
                                    </p:set>
                                    <p:animEffect transition="in" filter="randombar(horizontal)">
                                      <p:cBhvr>
                                        <p:cTn id="7" dur="500"/>
                                        <p:tgtEl>
                                          <p:spTgt spid="409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1"/>
          <p:cNvSpPr>
            <a:spLocks noGrp="1"/>
          </p:cNvSpPr>
          <p:nvPr>
            <p:ph type="ftr" sz="quarter" idx="10"/>
          </p:nvPr>
        </p:nvSpPr>
        <p:spPr/>
        <p:txBody>
          <a:bodyPr/>
          <a:lstStyle/>
          <a:p>
            <a:endParaRPr lang="en-US"/>
          </a:p>
        </p:txBody>
      </p:sp>
      <p:sp>
        <p:nvSpPr>
          <p:cNvPr id="41986" name="Rectangle 2"/>
          <p:cNvSpPr>
            <a:spLocks noChangeArrowheads="1"/>
          </p:cNvSpPr>
          <p:nvPr/>
        </p:nvSpPr>
        <p:spPr bwMode="auto">
          <a:xfrm>
            <a:off x="685800" y="381000"/>
            <a:ext cx="8458200" cy="5334000"/>
          </a:xfrm>
          <a:prstGeom prst="rect">
            <a:avLst/>
          </a:prstGeom>
          <a:noFill/>
          <a:ln w="9525">
            <a:noFill/>
            <a:miter lim="800000"/>
            <a:headEnd/>
            <a:tailEnd/>
          </a:ln>
          <a:effectLst/>
        </p:spPr>
        <p:txBody>
          <a:bodyPr>
            <a:spAutoFit/>
          </a:bodyPr>
          <a:lstStyle/>
          <a:p>
            <a:pPr algn="ctr">
              <a:spcBef>
                <a:spcPct val="50000"/>
              </a:spcBef>
            </a:pPr>
            <a:r>
              <a:rPr lang="en-US" sz="4400" b="1">
                <a:solidFill>
                  <a:schemeClr val="tx1"/>
                </a:solidFill>
                <a:effectLst>
                  <a:outerShdw blurRad="38100" dist="38100" dir="2700000" algn="tl">
                    <a:srgbClr val="000000"/>
                  </a:outerShdw>
                </a:effectLst>
                <a:latin typeface="Times New Roman" pitchFamily="18" charset="0"/>
              </a:rPr>
              <a:t>CONTROL UNIT</a:t>
            </a:r>
          </a:p>
          <a:p>
            <a:pPr>
              <a:spcBef>
                <a:spcPct val="50000"/>
              </a:spcBef>
            </a:pPr>
            <a:r>
              <a:rPr lang="en-US" sz="4000" b="1">
                <a:solidFill>
                  <a:schemeClr val="tx1"/>
                </a:solidFill>
                <a:latin typeface="Times New Roman" pitchFamily="18" charset="0"/>
              </a:rPr>
              <a:t>Controls the various operations within a computer. It basically manages all the other units and devices of the computer system. It does so by transmitting timing and control signals to the various devices and units.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41986"/>
                                        </p:tgtEl>
                                        <p:attrNameLst>
                                          <p:attrName>style.visibility</p:attrName>
                                        </p:attrNameLst>
                                      </p:cBhvr>
                                      <p:to>
                                        <p:strVal val="visible"/>
                                      </p:to>
                                    </p:set>
                                    <p:anim calcmode="lin" valueType="num">
                                      <p:cBhvr>
                                        <p:cTn id="7" dur="500" fill="hold"/>
                                        <p:tgtEl>
                                          <p:spTgt spid="41986"/>
                                        </p:tgtEl>
                                        <p:attrNameLst>
                                          <p:attrName>ppt_w</p:attrName>
                                        </p:attrNameLst>
                                      </p:cBhvr>
                                      <p:tavLst>
                                        <p:tav tm="0">
                                          <p:val>
                                            <p:fltVal val="0"/>
                                          </p:val>
                                        </p:tav>
                                        <p:tav tm="100000">
                                          <p:val>
                                            <p:strVal val="#ppt_w"/>
                                          </p:val>
                                        </p:tav>
                                      </p:tavLst>
                                    </p:anim>
                                    <p:anim calcmode="lin" valueType="num">
                                      <p:cBhvr>
                                        <p:cTn id="8" dur="500" fill="hold"/>
                                        <p:tgtEl>
                                          <p:spTgt spid="4198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1"/>
          <p:cNvSpPr>
            <a:spLocks noGrp="1"/>
          </p:cNvSpPr>
          <p:nvPr>
            <p:ph type="ftr" sz="quarter" idx="10"/>
          </p:nvPr>
        </p:nvSpPr>
        <p:spPr/>
        <p:txBody>
          <a:bodyPr/>
          <a:lstStyle/>
          <a:p>
            <a:endParaRPr lang="en-US"/>
          </a:p>
        </p:txBody>
      </p:sp>
      <p:sp>
        <p:nvSpPr>
          <p:cNvPr id="3074" name="Text Box 2"/>
          <p:cNvSpPr txBox="1">
            <a:spLocks noChangeArrowheads="1"/>
          </p:cNvSpPr>
          <p:nvPr/>
        </p:nvSpPr>
        <p:spPr bwMode="auto">
          <a:xfrm>
            <a:off x="685800" y="762000"/>
            <a:ext cx="7086600" cy="701675"/>
          </a:xfrm>
          <a:prstGeom prst="rect">
            <a:avLst/>
          </a:prstGeom>
          <a:noFill/>
          <a:ln w="9525">
            <a:noFill/>
            <a:miter lim="800000"/>
            <a:headEnd/>
            <a:tailEnd/>
          </a:ln>
          <a:effectLst/>
        </p:spPr>
        <p:txBody>
          <a:bodyPr>
            <a:spAutoFit/>
          </a:bodyPr>
          <a:lstStyle/>
          <a:p>
            <a:pPr>
              <a:spcBef>
                <a:spcPct val="50000"/>
              </a:spcBef>
            </a:pPr>
            <a:r>
              <a:rPr lang="en-US" sz="4000" b="1" i="1">
                <a:solidFill>
                  <a:schemeClr val="tx1"/>
                </a:solidFill>
                <a:latin typeface="Times New Roman" pitchFamily="18" charset="0"/>
              </a:rPr>
              <a:t>What is a computer ?</a:t>
            </a:r>
          </a:p>
        </p:txBody>
      </p:sp>
      <p:sp>
        <p:nvSpPr>
          <p:cNvPr id="3075" name="Text Box 3"/>
          <p:cNvSpPr txBox="1">
            <a:spLocks noChangeArrowheads="1"/>
          </p:cNvSpPr>
          <p:nvPr/>
        </p:nvSpPr>
        <p:spPr bwMode="auto">
          <a:xfrm>
            <a:off x="762000" y="1828800"/>
            <a:ext cx="7086600" cy="4235450"/>
          </a:xfrm>
          <a:prstGeom prst="rect">
            <a:avLst/>
          </a:prstGeom>
          <a:noFill/>
          <a:ln w="9525">
            <a:noFill/>
            <a:miter lim="800000"/>
            <a:headEnd/>
            <a:tailEnd/>
          </a:ln>
          <a:effectLst/>
        </p:spPr>
        <p:txBody>
          <a:bodyPr>
            <a:spAutoFit/>
          </a:bodyPr>
          <a:lstStyle/>
          <a:p>
            <a:pPr algn="ctr">
              <a:spcBef>
                <a:spcPct val="50000"/>
              </a:spcBef>
            </a:pPr>
            <a:r>
              <a:rPr lang="en-US" sz="4000">
                <a:solidFill>
                  <a:schemeClr val="tx1"/>
                </a:solidFill>
                <a:latin typeface="Times New Roman" pitchFamily="18" charset="0"/>
              </a:rPr>
              <a:t>A computer is an electronic device capable of performing </a:t>
            </a:r>
            <a:r>
              <a:rPr lang="en-US" sz="4400" b="1">
                <a:solidFill>
                  <a:schemeClr val="tx1"/>
                </a:solidFill>
                <a:latin typeface="Times New Roman" pitchFamily="18" charset="0"/>
              </a:rPr>
              <a:t>arithmetic</a:t>
            </a:r>
            <a:r>
              <a:rPr lang="en-US" sz="4000">
                <a:solidFill>
                  <a:schemeClr val="tx1"/>
                </a:solidFill>
                <a:latin typeface="Times New Roman" pitchFamily="18" charset="0"/>
              </a:rPr>
              <a:t> and </a:t>
            </a:r>
            <a:r>
              <a:rPr lang="en-US" sz="4400" b="1">
                <a:solidFill>
                  <a:schemeClr val="tx1"/>
                </a:solidFill>
                <a:latin typeface="Times New Roman" pitchFamily="18" charset="0"/>
              </a:rPr>
              <a:t>logical </a:t>
            </a:r>
            <a:r>
              <a:rPr lang="en-US" sz="4000">
                <a:solidFill>
                  <a:schemeClr val="tx1"/>
                </a:solidFill>
                <a:latin typeface="Times New Roman" pitchFamily="18" charset="0"/>
              </a:rPr>
              <a:t>operations. It can also </a:t>
            </a:r>
            <a:r>
              <a:rPr lang="en-US" sz="4400" b="1">
                <a:solidFill>
                  <a:schemeClr val="tx1"/>
                </a:solidFill>
                <a:latin typeface="Times New Roman" pitchFamily="18" charset="0"/>
              </a:rPr>
              <a:t>store</a:t>
            </a:r>
            <a:r>
              <a:rPr lang="en-US" sz="4000">
                <a:solidFill>
                  <a:schemeClr val="tx1"/>
                </a:solidFill>
                <a:latin typeface="Times New Roman" pitchFamily="18" charset="0"/>
              </a:rPr>
              <a:t> a large volume of </a:t>
            </a:r>
            <a:r>
              <a:rPr lang="en-US" sz="4400" b="1">
                <a:solidFill>
                  <a:schemeClr val="tx1"/>
                </a:solidFill>
                <a:latin typeface="Times New Roman" pitchFamily="18" charset="0"/>
              </a:rPr>
              <a:t>information</a:t>
            </a:r>
            <a:r>
              <a:rPr lang="en-US" sz="4000">
                <a:solidFill>
                  <a:schemeClr val="tx1"/>
                </a:solidFill>
                <a:latin typeface="Times New Roman" pitchFamily="18" charset="0"/>
              </a:rPr>
              <a:t>.</a:t>
            </a:r>
          </a:p>
          <a:p>
            <a:pPr>
              <a:spcBef>
                <a:spcPct val="50000"/>
              </a:spcBef>
            </a:pPr>
            <a:endParaRPr lang="en-US" sz="4000">
              <a:solidFill>
                <a:schemeClr val="tx1"/>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additive="base">
                                        <p:cTn id="7" dur="500" fill="hold"/>
                                        <p:tgtEl>
                                          <p:spTgt spid="3074"/>
                                        </p:tgtEl>
                                        <p:attrNameLst>
                                          <p:attrName>ppt_x</p:attrName>
                                        </p:attrNameLst>
                                      </p:cBhvr>
                                      <p:tavLst>
                                        <p:tav tm="0">
                                          <p:val>
                                            <p:strVal val="0-#ppt_w/2"/>
                                          </p:val>
                                        </p:tav>
                                        <p:tav tm="100000">
                                          <p:val>
                                            <p:strVal val="#ppt_x"/>
                                          </p:val>
                                        </p:tav>
                                      </p:tavLst>
                                    </p:anim>
                                    <p:anim calcmode="lin" valueType="num">
                                      <p:cBhvr additive="base">
                                        <p:cTn id="8" dur="500" fill="hold"/>
                                        <p:tgtEl>
                                          <p:spTgt spid="307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3075"/>
                                        </p:tgtEl>
                                        <p:attrNameLst>
                                          <p:attrName>style.visibility</p:attrName>
                                        </p:attrNameLst>
                                      </p:cBhvr>
                                      <p:to>
                                        <p:strVal val="visible"/>
                                      </p:to>
                                    </p:set>
                                    <p:animEffect transition="in" filter="blinds(horizontal)">
                                      <p:cBhvr>
                                        <p:cTn id="13" dur="5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autoUpdateAnimBg="0"/>
      <p:bldP spid="3075"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1"/>
          <p:cNvSpPr>
            <a:spLocks noGrp="1"/>
          </p:cNvSpPr>
          <p:nvPr>
            <p:ph type="ftr" sz="quarter" idx="10"/>
          </p:nvPr>
        </p:nvSpPr>
        <p:spPr/>
        <p:txBody>
          <a:bodyPr/>
          <a:lstStyle/>
          <a:p>
            <a:endParaRPr lang="en-US"/>
          </a:p>
        </p:txBody>
      </p:sp>
      <p:sp>
        <p:nvSpPr>
          <p:cNvPr id="43010" name="Rectangle 2"/>
          <p:cNvSpPr>
            <a:spLocks noChangeArrowheads="1"/>
          </p:cNvSpPr>
          <p:nvPr/>
        </p:nvSpPr>
        <p:spPr bwMode="auto">
          <a:xfrm>
            <a:off x="685800" y="609600"/>
            <a:ext cx="8458200" cy="5029200"/>
          </a:xfrm>
          <a:prstGeom prst="rect">
            <a:avLst/>
          </a:prstGeom>
          <a:noFill/>
          <a:ln w="9525">
            <a:noFill/>
            <a:miter lim="800000"/>
            <a:headEnd/>
            <a:tailEnd/>
          </a:ln>
          <a:effectLst/>
        </p:spPr>
        <p:txBody>
          <a:bodyPr>
            <a:spAutoFit/>
          </a:bodyPr>
          <a:lstStyle/>
          <a:p>
            <a:pPr algn="ctr">
              <a:spcBef>
                <a:spcPct val="50000"/>
              </a:spcBef>
            </a:pPr>
            <a:r>
              <a:rPr lang="en-US" sz="4400" b="1">
                <a:solidFill>
                  <a:schemeClr val="tx1"/>
                </a:solidFill>
                <a:effectLst>
                  <a:outerShdw blurRad="38100" dist="38100" dir="2700000" algn="tl">
                    <a:srgbClr val="000000"/>
                  </a:outerShdw>
                </a:effectLst>
                <a:latin typeface="Times New Roman" pitchFamily="18" charset="0"/>
              </a:rPr>
              <a:t>ARITHMETIC &amp; LOGIC UNIT</a:t>
            </a:r>
          </a:p>
          <a:p>
            <a:pPr>
              <a:spcBef>
                <a:spcPct val="50000"/>
              </a:spcBef>
            </a:pPr>
            <a:r>
              <a:rPr lang="en-US" sz="4000" b="1">
                <a:solidFill>
                  <a:schemeClr val="tx1"/>
                </a:solidFill>
                <a:latin typeface="Times New Roman" pitchFamily="18" charset="0"/>
              </a:rPr>
              <a:t>It performs the various arithmetic and logical operations on the data stored in memory, as dictated by the instruction.</a:t>
            </a:r>
          </a:p>
          <a:p>
            <a:pPr>
              <a:spcBef>
                <a:spcPct val="50000"/>
              </a:spcBef>
            </a:pPr>
            <a:r>
              <a:rPr lang="en-US" sz="4000" b="1">
                <a:solidFill>
                  <a:schemeClr val="tx1"/>
                </a:solidFill>
                <a:latin typeface="Times New Roman" pitchFamily="18" charset="0"/>
              </a:rPr>
              <a:t>There are various basic circuits to perform these operations.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3010"/>
                                        </p:tgtEl>
                                        <p:attrNameLst>
                                          <p:attrName>style.visibility</p:attrName>
                                        </p:attrNameLst>
                                      </p:cBhvr>
                                      <p:to>
                                        <p:strVal val="visible"/>
                                      </p:to>
                                    </p:set>
                                    <p:animEffect transition="in" filter="blinds(horizontal)">
                                      <p:cBhvr>
                                        <p:cTn id="7" dur="500"/>
                                        <p:tgtEl>
                                          <p:spTgt spid="430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1"/>
          <p:cNvSpPr>
            <a:spLocks noGrp="1"/>
          </p:cNvSpPr>
          <p:nvPr>
            <p:ph type="ftr" sz="quarter" idx="10"/>
          </p:nvPr>
        </p:nvSpPr>
        <p:spPr/>
        <p:txBody>
          <a:bodyPr/>
          <a:lstStyle/>
          <a:p>
            <a:endParaRPr lang="en-US"/>
          </a:p>
        </p:txBody>
      </p:sp>
      <p:sp>
        <p:nvSpPr>
          <p:cNvPr id="44034" name="Rectangle 1026"/>
          <p:cNvSpPr>
            <a:spLocks noChangeArrowheads="1"/>
          </p:cNvSpPr>
          <p:nvPr/>
        </p:nvSpPr>
        <p:spPr bwMode="auto">
          <a:xfrm>
            <a:off x="685800" y="304800"/>
            <a:ext cx="8458200" cy="6248400"/>
          </a:xfrm>
          <a:prstGeom prst="rect">
            <a:avLst/>
          </a:prstGeom>
          <a:noFill/>
          <a:ln w="9525">
            <a:noFill/>
            <a:miter lim="800000"/>
            <a:headEnd/>
            <a:tailEnd/>
          </a:ln>
          <a:effectLst/>
        </p:spPr>
        <p:txBody>
          <a:bodyPr>
            <a:spAutoFit/>
          </a:bodyPr>
          <a:lstStyle/>
          <a:p>
            <a:pPr algn="ctr">
              <a:spcBef>
                <a:spcPct val="50000"/>
              </a:spcBef>
            </a:pPr>
            <a:r>
              <a:rPr lang="en-US" sz="4400" b="1">
                <a:solidFill>
                  <a:schemeClr val="tx1"/>
                </a:solidFill>
                <a:effectLst>
                  <a:outerShdw blurRad="38100" dist="38100" dir="2700000" algn="tl">
                    <a:srgbClr val="000000"/>
                  </a:outerShdw>
                </a:effectLst>
                <a:latin typeface="Times New Roman" pitchFamily="18" charset="0"/>
              </a:rPr>
              <a:t>SECONDARY STORAGE</a:t>
            </a:r>
          </a:p>
          <a:p>
            <a:pPr>
              <a:spcBef>
                <a:spcPct val="50000"/>
              </a:spcBef>
            </a:pPr>
            <a:r>
              <a:rPr lang="en-US" sz="4000" b="1">
                <a:solidFill>
                  <a:schemeClr val="tx1"/>
                </a:solidFill>
                <a:latin typeface="Times New Roman" pitchFamily="18" charset="0"/>
              </a:rPr>
              <a:t>It stores the various data, information and programs permanently for future retrieval. The information is organised in such a way to retrieve it in minimum time whenever required. The stored information remains as long the user wants it.</a:t>
            </a:r>
          </a:p>
          <a:p>
            <a:pPr>
              <a:spcBef>
                <a:spcPct val="50000"/>
              </a:spcBef>
            </a:pPr>
            <a:endParaRPr lang="en-US" sz="4000" b="1">
              <a:solidFill>
                <a:schemeClr val="tx1"/>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44034"/>
                                        </p:tgtEl>
                                        <p:attrNameLst>
                                          <p:attrName>style.visibility</p:attrName>
                                        </p:attrNameLst>
                                      </p:cBhvr>
                                      <p:to>
                                        <p:strVal val="visible"/>
                                      </p:to>
                                    </p:set>
                                    <p:animEffect transition="in" filter="dissolve">
                                      <p:cBhvr>
                                        <p:cTn id="7" dur="500"/>
                                        <p:tgtEl>
                                          <p:spTgt spid="440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1"/>
          <p:cNvSpPr>
            <a:spLocks noGrp="1"/>
          </p:cNvSpPr>
          <p:nvPr>
            <p:ph type="ftr" sz="quarter" idx="10"/>
          </p:nvPr>
        </p:nvSpPr>
        <p:spPr/>
        <p:txBody>
          <a:bodyPr/>
          <a:lstStyle/>
          <a:p>
            <a:endParaRPr lang="en-US"/>
          </a:p>
        </p:txBody>
      </p:sp>
      <p:sp>
        <p:nvSpPr>
          <p:cNvPr id="45058" name="Rectangle 2"/>
          <p:cNvSpPr>
            <a:spLocks noChangeArrowheads="1"/>
          </p:cNvSpPr>
          <p:nvPr/>
        </p:nvSpPr>
        <p:spPr bwMode="auto">
          <a:xfrm>
            <a:off x="685800" y="304800"/>
            <a:ext cx="8458200" cy="5334000"/>
          </a:xfrm>
          <a:prstGeom prst="rect">
            <a:avLst/>
          </a:prstGeom>
          <a:noFill/>
          <a:ln w="9525">
            <a:noFill/>
            <a:miter lim="800000"/>
            <a:headEnd/>
            <a:tailEnd/>
          </a:ln>
          <a:effectLst/>
        </p:spPr>
        <p:txBody>
          <a:bodyPr>
            <a:spAutoFit/>
          </a:bodyPr>
          <a:lstStyle/>
          <a:p>
            <a:pPr algn="ctr">
              <a:spcBef>
                <a:spcPct val="50000"/>
              </a:spcBef>
            </a:pPr>
            <a:r>
              <a:rPr lang="en-US" sz="4400" b="1">
                <a:solidFill>
                  <a:schemeClr val="tx1"/>
                </a:solidFill>
                <a:effectLst>
                  <a:outerShdw blurRad="38100" dist="38100" dir="2700000" algn="tl">
                    <a:srgbClr val="000000"/>
                  </a:outerShdw>
                </a:effectLst>
                <a:latin typeface="Times New Roman" pitchFamily="18" charset="0"/>
              </a:rPr>
              <a:t>BUS</a:t>
            </a:r>
          </a:p>
          <a:p>
            <a:pPr>
              <a:spcBef>
                <a:spcPct val="50000"/>
              </a:spcBef>
            </a:pPr>
            <a:r>
              <a:rPr lang="en-US" sz="4000" b="1">
                <a:solidFill>
                  <a:schemeClr val="tx1"/>
                </a:solidFill>
                <a:latin typeface="Times New Roman" pitchFamily="18" charset="0"/>
              </a:rPr>
              <a:t>These are a set of connecting wires used for setting interconnection between the various devices in the system. Each set of bus has a specific function to perform like carrying data, carrying control signals and addresses.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5058"/>
                                        </p:tgtEl>
                                        <p:attrNameLst>
                                          <p:attrName>style.visibility</p:attrName>
                                        </p:attrNameLst>
                                      </p:cBhvr>
                                      <p:to>
                                        <p:strVal val="visible"/>
                                      </p:to>
                                    </p:set>
                                    <p:animEffect transition="in" filter="randombar(horizontal)">
                                      <p:cBhvr>
                                        <p:cTn id="7" dur="500"/>
                                        <p:tgtEl>
                                          <p:spTgt spid="450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Footer Placeholder 1"/>
          <p:cNvSpPr>
            <a:spLocks noGrp="1"/>
          </p:cNvSpPr>
          <p:nvPr>
            <p:ph type="ftr" sz="quarter" idx="10"/>
          </p:nvPr>
        </p:nvSpPr>
        <p:spPr/>
        <p:txBody>
          <a:bodyPr/>
          <a:lstStyle/>
          <a:p>
            <a:endParaRPr lang="en-US"/>
          </a:p>
        </p:txBody>
      </p:sp>
      <p:sp>
        <p:nvSpPr>
          <p:cNvPr id="20521" name="Rectangle 41"/>
          <p:cNvSpPr>
            <a:spLocks noChangeArrowheads="1"/>
          </p:cNvSpPr>
          <p:nvPr/>
        </p:nvSpPr>
        <p:spPr bwMode="auto">
          <a:xfrm>
            <a:off x="2819400" y="4114800"/>
            <a:ext cx="3200400" cy="2514600"/>
          </a:xfrm>
          <a:prstGeom prst="rect">
            <a:avLst/>
          </a:prstGeom>
          <a:solidFill>
            <a:srgbClr val="CCFFCC"/>
          </a:solidFill>
          <a:ln w="9525">
            <a:solidFill>
              <a:schemeClr val="tx1"/>
            </a:solidFill>
            <a:miter lim="800000"/>
            <a:headEnd/>
            <a:tailEnd/>
          </a:ln>
          <a:effectLst/>
        </p:spPr>
        <p:txBody>
          <a:bodyPr wrap="none" anchor="ctr"/>
          <a:lstStyle/>
          <a:p>
            <a:endParaRPr lang="en-US"/>
          </a:p>
        </p:txBody>
      </p:sp>
      <p:sp>
        <p:nvSpPr>
          <p:cNvPr id="20482" name="Text Box 2"/>
          <p:cNvSpPr txBox="1">
            <a:spLocks noChangeArrowheads="1"/>
          </p:cNvSpPr>
          <p:nvPr/>
        </p:nvSpPr>
        <p:spPr bwMode="auto">
          <a:xfrm>
            <a:off x="1143000" y="0"/>
            <a:ext cx="6858000" cy="762000"/>
          </a:xfrm>
          <a:prstGeom prst="rect">
            <a:avLst/>
          </a:prstGeom>
          <a:noFill/>
          <a:ln w="9525">
            <a:noFill/>
            <a:miter lim="800000"/>
            <a:headEnd/>
            <a:tailEnd/>
          </a:ln>
          <a:effectLst/>
        </p:spPr>
        <p:txBody>
          <a:bodyPr>
            <a:spAutoFit/>
          </a:bodyPr>
          <a:lstStyle/>
          <a:p>
            <a:pPr algn="ctr">
              <a:spcBef>
                <a:spcPct val="50000"/>
              </a:spcBef>
            </a:pPr>
            <a:r>
              <a:rPr lang="en-US" sz="4400" b="1">
                <a:solidFill>
                  <a:schemeClr val="tx1"/>
                </a:solidFill>
                <a:latin typeface="Times New Roman" pitchFamily="18" charset="0"/>
              </a:rPr>
              <a:t>BLOCK DIAGRAM</a:t>
            </a:r>
          </a:p>
        </p:txBody>
      </p:sp>
      <p:sp>
        <p:nvSpPr>
          <p:cNvPr id="20483" name="Rectangle 3"/>
          <p:cNvSpPr>
            <a:spLocks noChangeArrowheads="1"/>
          </p:cNvSpPr>
          <p:nvPr/>
        </p:nvSpPr>
        <p:spPr bwMode="auto">
          <a:xfrm>
            <a:off x="3810000" y="3086100"/>
            <a:ext cx="1524000" cy="685800"/>
          </a:xfrm>
          <a:prstGeom prst="rect">
            <a:avLst/>
          </a:prstGeom>
          <a:solidFill>
            <a:schemeClr val="accent1"/>
          </a:solidFill>
          <a:ln w="9525">
            <a:solidFill>
              <a:schemeClr val="tx1"/>
            </a:solidFill>
            <a:miter lim="800000"/>
            <a:headEnd/>
            <a:tailEnd/>
          </a:ln>
          <a:effectLst/>
        </p:spPr>
        <p:txBody>
          <a:bodyPr wrap="none" anchor="ctr"/>
          <a:lstStyle/>
          <a:p>
            <a:pPr algn="ctr"/>
            <a:r>
              <a:rPr lang="en-US" b="1">
                <a:solidFill>
                  <a:schemeClr val="tx1"/>
                </a:solidFill>
                <a:latin typeface="Times New Roman" pitchFamily="18" charset="0"/>
              </a:rPr>
              <a:t>MEMORY</a:t>
            </a:r>
          </a:p>
          <a:p>
            <a:pPr algn="ctr"/>
            <a:r>
              <a:rPr lang="en-US" b="1">
                <a:solidFill>
                  <a:schemeClr val="tx1"/>
                </a:solidFill>
                <a:latin typeface="Times New Roman" pitchFamily="18" charset="0"/>
              </a:rPr>
              <a:t> UNIT</a:t>
            </a:r>
          </a:p>
        </p:txBody>
      </p:sp>
      <p:sp>
        <p:nvSpPr>
          <p:cNvPr id="20484" name="Rectangle 4"/>
          <p:cNvSpPr>
            <a:spLocks noChangeArrowheads="1"/>
          </p:cNvSpPr>
          <p:nvPr/>
        </p:nvSpPr>
        <p:spPr bwMode="auto">
          <a:xfrm>
            <a:off x="914400" y="3048000"/>
            <a:ext cx="1676400" cy="723900"/>
          </a:xfrm>
          <a:prstGeom prst="rect">
            <a:avLst/>
          </a:prstGeom>
          <a:solidFill>
            <a:schemeClr val="accent1"/>
          </a:solidFill>
          <a:ln w="9525">
            <a:solidFill>
              <a:schemeClr val="tx1"/>
            </a:solidFill>
            <a:miter lim="800000"/>
            <a:headEnd/>
            <a:tailEnd/>
          </a:ln>
          <a:effectLst/>
        </p:spPr>
        <p:txBody>
          <a:bodyPr wrap="none" anchor="ctr"/>
          <a:lstStyle/>
          <a:p>
            <a:pPr algn="ctr"/>
            <a:r>
              <a:rPr lang="en-US" b="1">
                <a:solidFill>
                  <a:schemeClr val="tx1"/>
                </a:solidFill>
                <a:latin typeface="Times New Roman" pitchFamily="18" charset="0"/>
              </a:rPr>
              <a:t>INPUT </a:t>
            </a:r>
          </a:p>
          <a:p>
            <a:pPr algn="ctr"/>
            <a:r>
              <a:rPr lang="en-US" b="1">
                <a:solidFill>
                  <a:schemeClr val="tx1"/>
                </a:solidFill>
                <a:latin typeface="Times New Roman" pitchFamily="18" charset="0"/>
              </a:rPr>
              <a:t>DEVICE</a:t>
            </a:r>
          </a:p>
        </p:txBody>
      </p:sp>
      <p:sp>
        <p:nvSpPr>
          <p:cNvPr id="20485" name="Rectangle 5"/>
          <p:cNvSpPr>
            <a:spLocks noChangeArrowheads="1"/>
          </p:cNvSpPr>
          <p:nvPr/>
        </p:nvSpPr>
        <p:spPr bwMode="auto">
          <a:xfrm>
            <a:off x="3810000" y="4495800"/>
            <a:ext cx="1524000" cy="685800"/>
          </a:xfrm>
          <a:prstGeom prst="rect">
            <a:avLst/>
          </a:prstGeom>
          <a:solidFill>
            <a:schemeClr val="accent1"/>
          </a:solidFill>
          <a:ln w="9525">
            <a:solidFill>
              <a:schemeClr val="tx1"/>
            </a:solidFill>
            <a:miter lim="800000"/>
            <a:headEnd/>
            <a:tailEnd/>
          </a:ln>
          <a:effectLst/>
        </p:spPr>
        <p:txBody>
          <a:bodyPr wrap="none" anchor="ctr"/>
          <a:lstStyle/>
          <a:p>
            <a:pPr algn="ctr"/>
            <a:r>
              <a:rPr lang="en-US" b="1">
                <a:solidFill>
                  <a:schemeClr val="tx1"/>
                </a:solidFill>
                <a:latin typeface="Times New Roman" pitchFamily="18" charset="0"/>
              </a:rPr>
              <a:t>CONTROL</a:t>
            </a:r>
          </a:p>
          <a:p>
            <a:pPr algn="ctr"/>
            <a:r>
              <a:rPr lang="en-US" b="1">
                <a:solidFill>
                  <a:schemeClr val="tx1"/>
                </a:solidFill>
                <a:latin typeface="Times New Roman" pitchFamily="18" charset="0"/>
              </a:rPr>
              <a:t>UNIT</a:t>
            </a:r>
          </a:p>
        </p:txBody>
      </p:sp>
      <p:sp>
        <p:nvSpPr>
          <p:cNvPr id="20486" name="Rectangle 6"/>
          <p:cNvSpPr>
            <a:spLocks noChangeArrowheads="1"/>
          </p:cNvSpPr>
          <p:nvPr/>
        </p:nvSpPr>
        <p:spPr bwMode="auto">
          <a:xfrm>
            <a:off x="3657600" y="5715000"/>
            <a:ext cx="1905000" cy="762000"/>
          </a:xfrm>
          <a:prstGeom prst="rect">
            <a:avLst/>
          </a:prstGeom>
          <a:solidFill>
            <a:schemeClr val="accent1"/>
          </a:solidFill>
          <a:ln w="9525">
            <a:solidFill>
              <a:schemeClr val="tx1"/>
            </a:solidFill>
            <a:miter lim="800000"/>
            <a:headEnd/>
            <a:tailEnd/>
          </a:ln>
          <a:effectLst/>
        </p:spPr>
        <p:txBody>
          <a:bodyPr wrap="none" anchor="ctr"/>
          <a:lstStyle/>
          <a:p>
            <a:pPr algn="ctr"/>
            <a:r>
              <a:rPr lang="en-US" sz="1800" b="1">
                <a:solidFill>
                  <a:schemeClr val="tx1"/>
                </a:solidFill>
                <a:latin typeface="Times New Roman" pitchFamily="18" charset="0"/>
              </a:rPr>
              <a:t>ARITHMETIC </a:t>
            </a:r>
          </a:p>
          <a:p>
            <a:pPr algn="ctr"/>
            <a:r>
              <a:rPr lang="en-US" sz="1800" b="1">
                <a:solidFill>
                  <a:schemeClr val="tx1"/>
                </a:solidFill>
                <a:latin typeface="Times New Roman" pitchFamily="18" charset="0"/>
              </a:rPr>
              <a:t>&amp; LOGIC UNIT</a:t>
            </a:r>
          </a:p>
        </p:txBody>
      </p:sp>
      <p:sp>
        <p:nvSpPr>
          <p:cNvPr id="20487" name="Rectangle 7"/>
          <p:cNvSpPr>
            <a:spLocks noChangeArrowheads="1"/>
          </p:cNvSpPr>
          <p:nvPr/>
        </p:nvSpPr>
        <p:spPr bwMode="auto">
          <a:xfrm>
            <a:off x="6400800" y="2971800"/>
            <a:ext cx="1600200" cy="800100"/>
          </a:xfrm>
          <a:prstGeom prst="rect">
            <a:avLst/>
          </a:prstGeom>
          <a:solidFill>
            <a:schemeClr val="accent1"/>
          </a:solidFill>
          <a:ln w="9525">
            <a:solidFill>
              <a:schemeClr val="tx1"/>
            </a:solidFill>
            <a:miter lim="800000"/>
            <a:headEnd/>
            <a:tailEnd/>
          </a:ln>
          <a:effectLst/>
        </p:spPr>
        <p:txBody>
          <a:bodyPr wrap="none" anchor="ctr"/>
          <a:lstStyle/>
          <a:p>
            <a:pPr algn="ctr"/>
            <a:r>
              <a:rPr lang="en-US" b="1">
                <a:solidFill>
                  <a:schemeClr val="tx1"/>
                </a:solidFill>
                <a:latin typeface="Times New Roman" pitchFamily="18" charset="0"/>
              </a:rPr>
              <a:t>OUTPUT</a:t>
            </a:r>
          </a:p>
          <a:p>
            <a:pPr algn="ctr"/>
            <a:r>
              <a:rPr lang="en-US" b="1">
                <a:solidFill>
                  <a:schemeClr val="tx1"/>
                </a:solidFill>
                <a:latin typeface="Times New Roman" pitchFamily="18" charset="0"/>
              </a:rPr>
              <a:t> DEVICE</a:t>
            </a:r>
          </a:p>
        </p:txBody>
      </p:sp>
      <p:sp>
        <p:nvSpPr>
          <p:cNvPr id="20488" name="Rectangle 8"/>
          <p:cNvSpPr>
            <a:spLocks noChangeArrowheads="1"/>
          </p:cNvSpPr>
          <p:nvPr/>
        </p:nvSpPr>
        <p:spPr bwMode="auto">
          <a:xfrm>
            <a:off x="3810000" y="1524000"/>
            <a:ext cx="1676400" cy="762000"/>
          </a:xfrm>
          <a:prstGeom prst="rect">
            <a:avLst/>
          </a:prstGeom>
          <a:solidFill>
            <a:schemeClr val="accent1"/>
          </a:solidFill>
          <a:ln w="9525">
            <a:solidFill>
              <a:schemeClr val="tx1"/>
            </a:solidFill>
            <a:miter lim="800000"/>
            <a:headEnd/>
            <a:tailEnd/>
          </a:ln>
          <a:effectLst/>
        </p:spPr>
        <p:txBody>
          <a:bodyPr wrap="none" anchor="ctr"/>
          <a:lstStyle/>
          <a:p>
            <a:pPr algn="ctr"/>
            <a:r>
              <a:rPr lang="en-US" sz="1600" b="1">
                <a:solidFill>
                  <a:schemeClr val="tx1"/>
                </a:solidFill>
                <a:latin typeface="Times New Roman" pitchFamily="18" charset="0"/>
              </a:rPr>
              <a:t>SECONDARY </a:t>
            </a:r>
          </a:p>
          <a:p>
            <a:pPr algn="ctr"/>
            <a:r>
              <a:rPr lang="en-US" sz="1600" b="1">
                <a:solidFill>
                  <a:schemeClr val="tx1"/>
                </a:solidFill>
                <a:latin typeface="Times New Roman" pitchFamily="18" charset="0"/>
              </a:rPr>
              <a:t>STORAGE</a:t>
            </a:r>
          </a:p>
        </p:txBody>
      </p:sp>
      <p:sp>
        <p:nvSpPr>
          <p:cNvPr id="20493" name="Line 13"/>
          <p:cNvSpPr>
            <a:spLocks noChangeShapeType="1"/>
          </p:cNvSpPr>
          <p:nvPr/>
        </p:nvSpPr>
        <p:spPr bwMode="auto">
          <a:xfrm>
            <a:off x="2590800" y="3429000"/>
            <a:ext cx="1219200" cy="0"/>
          </a:xfrm>
          <a:prstGeom prst="line">
            <a:avLst/>
          </a:prstGeom>
          <a:noFill/>
          <a:ln w="38100">
            <a:solidFill>
              <a:schemeClr val="tx1"/>
            </a:solidFill>
            <a:miter lim="800000"/>
            <a:headEnd/>
            <a:tailEnd type="triangle" w="lg" len="lg"/>
          </a:ln>
          <a:effectLst/>
        </p:spPr>
        <p:txBody>
          <a:bodyPr wrap="none"/>
          <a:lstStyle/>
          <a:p>
            <a:endParaRPr lang="en-US"/>
          </a:p>
        </p:txBody>
      </p:sp>
      <p:sp>
        <p:nvSpPr>
          <p:cNvPr id="20494" name="Line 14"/>
          <p:cNvSpPr>
            <a:spLocks noChangeShapeType="1"/>
          </p:cNvSpPr>
          <p:nvPr/>
        </p:nvSpPr>
        <p:spPr bwMode="auto">
          <a:xfrm>
            <a:off x="5334000" y="3429000"/>
            <a:ext cx="1066800" cy="0"/>
          </a:xfrm>
          <a:prstGeom prst="line">
            <a:avLst/>
          </a:prstGeom>
          <a:noFill/>
          <a:ln w="38100">
            <a:solidFill>
              <a:schemeClr val="tx1"/>
            </a:solidFill>
            <a:miter lim="800000"/>
            <a:headEnd/>
            <a:tailEnd type="triangle" w="lg" len="lg"/>
          </a:ln>
          <a:effectLst/>
        </p:spPr>
        <p:txBody>
          <a:bodyPr wrap="none"/>
          <a:lstStyle/>
          <a:p>
            <a:endParaRPr lang="en-US"/>
          </a:p>
        </p:txBody>
      </p:sp>
      <p:sp>
        <p:nvSpPr>
          <p:cNvPr id="20496" name="Line 16"/>
          <p:cNvSpPr>
            <a:spLocks noChangeShapeType="1"/>
          </p:cNvSpPr>
          <p:nvPr/>
        </p:nvSpPr>
        <p:spPr bwMode="auto">
          <a:xfrm>
            <a:off x="4191000" y="3733800"/>
            <a:ext cx="0" cy="762000"/>
          </a:xfrm>
          <a:prstGeom prst="line">
            <a:avLst/>
          </a:prstGeom>
          <a:noFill/>
          <a:ln w="38100">
            <a:solidFill>
              <a:schemeClr val="tx1"/>
            </a:solidFill>
            <a:miter lim="800000"/>
            <a:headEnd type="triangle" w="med" len="med"/>
            <a:tailEnd type="triangle" w="med" len="med"/>
          </a:ln>
          <a:effectLst/>
        </p:spPr>
        <p:txBody>
          <a:bodyPr wrap="none"/>
          <a:lstStyle/>
          <a:p>
            <a:endParaRPr lang="en-US"/>
          </a:p>
        </p:txBody>
      </p:sp>
      <p:sp>
        <p:nvSpPr>
          <p:cNvPr id="20497" name="Line 17"/>
          <p:cNvSpPr>
            <a:spLocks noChangeShapeType="1"/>
          </p:cNvSpPr>
          <p:nvPr/>
        </p:nvSpPr>
        <p:spPr bwMode="auto">
          <a:xfrm>
            <a:off x="4191000" y="5181600"/>
            <a:ext cx="0" cy="533400"/>
          </a:xfrm>
          <a:prstGeom prst="line">
            <a:avLst/>
          </a:prstGeom>
          <a:noFill/>
          <a:ln w="38100">
            <a:solidFill>
              <a:schemeClr val="tx1"/>
            </a:solidFill>
            <a:miter lim="800000"/>
            <a:headEnd type="triangle" w="med" len="med"/>
            <a:tailEnd type="triangle" w="med" len="med"/>
          </a:ln>
          <a:effectLst/>
        </p:spPr>
        <p:txBody>
          <a:bodyPr wrap="none"/>
          <a:lstStyle/>
          <a:p>
            <a:endParaRPr lang="en-US"/>
          </a:p>
        </p:txBody>
      </p:sp>
      <p:sp>
        <p:nvSpPr>
          <p:cNvPr id="20499" name="Line 19"/>
          <p:cNvSpPr>
            <a:spLocks noChangeShapeType="1"/>
          </p:cNvSpPr>
          <p:nvPr/>
        </p:nvSpPr>
        <p:spPr bwMode="auto">
          <a:xfrm>
            <a:off x="3124200" y="3733800"/>
            <a:ext cx="685800" cy="0"/>
          </a:xfrm>
          <a:prstGeom prst="line">
            <a:avLst/>
          </a:prstGeom>
          <a:noFill/>
          <a:ln w="38100">
            <a:solidFill>
              <a:schemeClr val="tx1"/>
            </a:solidFill>
            <a:miter lim="800000"/>
            <a:headEnd/>
            <a:tailEnd type="triangle" w="med" len="med"/>
          </a:ln>
          <a:effectLst/>
        </p:spPr>
        <p:txBody>
          <a:bodyPr wrap="none"/>
          <a:lstStyle/>
          <a:p>
            <a:endParaRPr lang="en-US"/>
          </a:p>
        </p:txBody>
      </p:sp>
      <p:sp>
        <p:nvSpPr>
          <p:cNvPr id="20500" name="Line 20"/>
          <p:cNvSpPr>
            <a:spLocks noChangeShapeType="1"/>
          </p:cNvSpPr>
          <p:nvPr/>
        </p:nvSpPr>
        <p:spPr bwMode="auto">
          <a:xfrm>
            <a:off x="3124200" y="6248400"/>
            <a:ext cx="533400" cy="0"/>
          </a:xfrm>
          <a:prstGeom prst="line">
            <a:avLst/>
          </a:prstGeom>
          <a:noFill/>
          <a:ln w="38100">
            <a:solidFill>
              <a:schemeClr val="tx1"/>
            </a:solidFill>
            <a:miter lim="800000"/>
            <a:headEnd/>
            <a:tailEnd type="triangle" w="med" len="med"/>
          </a:ln>
          <a:effectLst/>
        </p:spPr>
        <p:txBody>
          <a:bodyPr wrap="none"/>
          <a:lstStyle/>
          <a:p>
            <a:endParaRPr lang="en-US"/>
          </a:p>
        </p:txBody>
      </p:sp>
      <p:sp>
        <p:nvSpPr>
          <p:cNvPr id="20501" name="Line 21"/>
          <p:cNvSpPr>
            <a:spLocks noChangeShapeType="1"/>
          </p:cNvSpPr>
          <p:nvPr/>
        </p:nvSpPr>
        <p:spPr bwMode="auto">
          <a:xfrm>
            <a:off x="3124200" y="3733800"/>
            <a:ext cx="0" cy="2514600"/>
          </a:xfrm>
          <a:prstGeom prst="line">
            <a:avLst/>
          </a:prstGeom>
          <a:noFill/>
          <a:ln w="9525">
            <a:solidFill>
              <a:schemeClr val="tx1"/>
            </a:solidFill>
            <a:miter lim="800000"/>
            <a:headEnd/>
            <a:tailEnd/>
          </a:ln>
          <a:effectLst/>
        </p:spPr>
        <p:txBody>
          <a:bodyPr wrap="none"/>
          <a:lstStyle/>
          <a:p>
            <a:endParaRPr lang="en-US"/>
          </a:p>
        </p:txBody>
      </p:sp>
      <p:sp>
        <p:nvSpPr>
          <p:cNvPr id="20502" name="Line 22"/>
          <p:cNvSpPr>
            <a:spLocks noChangeShapeType="1"/>
          </p:cNvSpPr>
          <p:nvPr/>
        </p:nvSpPr>
        <p:spPr bwMode="auto">
          <a:xfrm>
            <a:off x="4191000" y="2286000"/>
            <a:ext cx="0" cy="762000"/>
          </a:xfrm>
          <a:prstGeom prst="line">
            <a:avLst/>
          </a:prstGeom>
          <a:noFill/>
          <a:ln w="38100">
            <a:solidFill>
              <a:schemeClr val="tx1"/>
            </a:solidFill>
            <a:miter lim="800000"/>
            <a:headEnd type="triangle" w="med" len="med"/>
            <a:tailEnd type="triangle" w="med" len="med"/>
          </a:ln>
          <a:effectLst/>
        </p:spPr>
        <p:txBody>
          <a:bodyPr wrap="none"/>
          <a:lstStyle/>
          <a:p>
            <a:endParaRPr lang="en-US"/>
          </a:p>
        </p:txBody>
      </p:sp>
      <p:sp>
        <p:nvSpPr>
          <p:cNvPr id="20505" name="Line 25"/>
          <p:cNvSpPr>
            <a:spLocks noChangeShapeType="1"/>
          </p:cNvSpPr>
          <p:nvPr/>
        </p:nvSpPr>
        <p:spPr bwMode="auto">
          <a:xfrm flipV="1">
            <a:off x="1752600" y="3733800"/>
            <a:ext cx="0" cy="1219200"/>
          </a:xfrm>
          <a:prstGeom prst="line">
            <a:avLst/>
          </a:prstGeom>
          <a:noFill/>
          <a:ln w="28575">
            <a:solidFill>
              <a:schemeClr val="tx1"/>
            </a:solidFill>
            <a:prstDash val="sysDot"/>
            <a:miter lim="800000"/>
            <a:headEnd/>
            <a:tailEnd type="triangle" w="med" len="med"/>
          </a:ln>
          <a:effectLst/>
        </p:spPr>
        <p:txBody>
          <a:bodyPr wrap="none"/>
          <a:lstStyle/>
          <a:p>
            <a:endParaRPr lang="en-US"/>
          </a:p>
        </p:txBody>
      </p:sp>
      <p:sp>
        <p:nvSpPr>
          <p:cNvPr id="20507" name="Line 27"/>
          <p:cNvSpPr>
            <a:spLocks noChangeShapeType="1"/>
          </p:cNvSpPr>
          <p:nvPr/>
        </p:nvSpPr>
        <p:spPr bwMode="auto">
          <a:xfrm flipV="1">
            <a:off x="7162800" y="3733800"/>
            <a:ext cx="0" cy="1295400"/>
          </a:xfrm>
          <a:prstGeom prst="line">
            <a:avLst/>
          </a:prstGeom>
          <a:noFill/>
          <a:ln w="28575">
            <a:solidFill>
              <a:schemeClr val="tx1"/>
            </a:solidFill>
            <a:prstDash val="sysDot"/>
            <a:miter lim="800000"/>
            <a:headEnd/>
            <a:tailEnd type="triangle" w="med" len="med"/>
          </a:ln>
          <a:effectLst/>
        </p:spPr>
        <p:txBody>
          <a:bodyPr wrap="none"/>
          <a:lstStyle/>
          <a:p>
            <a:endParaRPr lang="en-US"/>
          </a:p>
        </p:txBody>
      </p:sp>
      <p:sp>
        <p:nvSpPr>
          <p:cNvPr id="20508" name="Line 28"/>
          <p:cNvSpPr>
            <a:spLocks noChangeShapeType="1"/>
          </p:cNvSpPr>
          <p:nvPr/>
        </p:nvSpPr>
        <p:spPr bwMode="auto">
          <a:xfrm>
            <a:off x="5029200" y="5181600"/>
            <a:ext cx="0" cy="533400"/>
          </a:xfrm>
          <a:prstGeom prst="line">
            <a:avLst/>
          </a:prstGeom>
          <a:noFill/>
          <a:ln w="28575">
            <a:solidFill>
              <a:schemeClr val="tx1"/>
            </a:solidFill>
            <a:prstDash val="sysDot"/>
            <a:miter lim="800000"/>
            <a:headEnd/>
            <a:tailEnd type="triangle" w="med" len="med"/>
          </a:ln>
          <a:effectLst/>
        </p:spPr>
        <p:txBody>
          <a:bodyPr wrap="none"/>
          <a:lstStyle/>
          <a:p>
            <a:endParaRPr lang="en-US"/>
          </a:p>
        </p:txBody>
      </p:sp>
      <p:sp>
        <p:nvSpPr>
          <p:cNvPr id="20509" name="Line 29"/>
          <p:cNvSpPr>
            <a:spLocks noChangeShapeType="1"/>
          </p:cNvSpPr>
          <p:nvPr/>
        </p:nvSpPr>
        <p:spPr bwMode="auto">
          <a:xfrm flipH="1" flipV="1">
            <a:off x="5029200" y="3733800"/>
            <a:ext cx="0" cy="762000"/>
          </a:xfrm>
          <a:prstGeom prst="line">
            <a:avLst/>
          </a:prstGeom>
          <a:noFill/>
          <a:ln w="28575">
            <a:solidFill>
              <a:schemeClr val="tx1"/>
            </a:solidFill>
            <a:prstDash val="sysDot"/>
            <a:miter lim="800000"/>
            <a:headEnd/>
            <a:tailEnd type="triangle" w="med" len="med"/>
          </a:ln>
          <a:effectLst/>
        </p:spPr>
        <p:txBody>
          <a:bodyPr wrap="none"/>
          <a:lstStyle/>
          <a:p>
            <a:endParaRPr lang="en-US"/>
          </a:p>
        </p:txBody>
      </p:sp>
      <p:sp>
        <p:nvSpPr>
          <p:cNvPr id="20511" name="Line 31"/>
          <p:cNvSpPr>
            <a:spLocks noChangeShapeType="1"/>
          </p:cNvSpPr>
          <p:nvPr/>
        </p:nvSpPr>
        <p:spPr bwMode="auto">
          <a:xfrm flipH="1">
            <a:off x="5486400" y="1905000"/>
            <a:ext cx="304800" cy="0"/>
          </a:xfrm>
          <a:prstGeom prst="line">
            <a:avLst/>
          </a:prstGeom>
          <a:noFill/>
          <a:ln w="28575">
            <a:solidFill>
              <a:schemeClr val="tx1"/>
            </a:solidFill>
            <a:prstDash val="sysDot"/>
            <a:miter lim="800000"/>
            <a:headEnd/>
            <a:tailEnd type="triangle" w="med" len="med"/>
          </a:ln>
          <a:effectLst/>
        </p:spPr>
        <p:txBody>
          <a:bodyPr wrap="none"/>
          <a:lstStyle/>
          <a:p>
            <a:endParaRPr lang="en-US"/>
          </a:p>
        </p:txBody>
      </p:sp>
      <p:sp>
        <p:nvSpPr>
          <p:cNvPr id="20512" name="Line 32"/>
          <p:cNvSpPr>
            <a:spLocks noChangeShapeType="1"/>
          </p:cNvSpPr>
          <p:nvPr/>
        </p:nvSpPr>
        <p:spPr bwMode="auto">
          <a:xfrm>
            <a:off x="5867400" y="1905000"/>
            <a:ext cx="0" cy="2895600"/>
          </a:xfrm>
          <a:prstGeom prst="line">
            <a:avLst/>
          </a:prstGeom>
          <a:noFill/>
          <a:ln w="28575">
            <a:solidFill>
              <a:schemeClr val="tx1"/>
            </a:solidFill>
            <a:prstDash val="sysDot"/>
            <a:miter lim="800000"/>
            <a:headEnd/>
            <a:tailEnd/>
          </a:ln>
          <a:effectLst/>
        </p:spPr>
        <p:txBody>
          <a:bodyPr wrap="none"/>
          <a:lstStyle/>
          <a:p>
            <a:endParaRPr lang="en-US"/>
          </a:p>
        </p:txBody>
      </p:sp>
      <p:sp>
        <p:nvSpPr>
          <p:cNvPr id="20513" name="Line 33"/>
          <p:cNvSpPr>
            <a:spLocks noChangeShapeType="1"/>
          </p:cNvSpPr>
          <p:nvPr/>
        </p:nvSpPr>
        <p:spPr bwMode="auto">
          <a:xfrm>
            <a:off x="6934200" y="990600"/>
            <a:ext cx="990600" cy="0"/>
          </a:xfrm>
          <a:prstGeom prst="line">
            <a:avLst/>
          </a:prstGeom>
          <a:noFill/>
          <a:ln w="28575">
            <a:solidFill>
              <a:schemeClr val="tx1"/>
            </a:solidFill>
            <a:prstDash val="sysDot"/>
            <a:miter lim="800000"/>
            <a:headEnd/>
            <a:tailEnd type="triangle" w="med" len="med"/>
          </a:ln>
          <a:effectLst/>
        </p:spPr>
        <p:txBody>
          <a:bodyPr wrap="none"/>
          <a:lstStyle/>
          <a:p>
            <a:endParaRPr lang="en-US"/>
          </a:p>
        </p:txBody>
      </p:sp>
      <p:sp>
        <p:nvSpPr>
          <p:cNvPr id="20514" name="Line 34"/>
          <p:cNvSpPr>
            <a:spLocks noChangeShapeType="1"/>
          </p:cNvSpPr>
          <p:nvPr/>
        </p:nvSpPr>
        <p:spPr bwMode="auto">
          <a:xfrm>
            <a:off x="838200" y="838200"/>
            <a:ext cx="990600" cy="0"/>
          </a:xfrm>
          <a:prstGeom prst="line">
            <a:avLst/>
          </a:prstGeom>
          <a:noFill/>
          <a:ln w="38100">
            <a:solidFill>
              <a:schemeClr val="tx1"/>
            </a:solidFill>
            <a:miter lim="800000"/>
            <a:headEnd/>
            <a:tailEnd type="triangle" w="lg" len="lg"/>
          </a:ln>
          <a:effectLst/>
        </p:spPr>
        <p:txBody>
          <a:bodyPr wrap="none"/>
          <a:lstStyle/>
          <a:p>
            <a:endParaRPr lang="en-US"/>
          </a:p>
        </p:txBody>
      </p:sp>
      <p:sp>
        <p:nvSpPr>
          <p:cNvPr id="20515" name="Text Box 35"/>
          <p:cNvSpPr txBox="1">
            <a:spLocks noChangeArrowheads="1"/>
          </p:cNvSpPr>
          <p:nvPr/>
        </p:nvSpPr>
        <p:spPr bwMode="auto">
          <a:xfrm>
            <a:off x="6781800" y="1066800"/>
            <a:ext cx="1752600" cy="304800"/>
          </a:xfrm>
          <a:prstGeom prst="rect">
            <a:avLst/>
          </a:prstGeom>
          <a:noFill/>
          <a:ln w="9525">
            <a:noFill/>
            <a:miter lim="800000"/>
            <a:headEnd/>
            <a:tailEnd/>
          </a:ln>
          <a:effectLst/>
        </p:spPr>
        <p:txBody>
          <a:bodyPr>
            <a:spAutoFit/>
          </a:bodyPr>
          <a:lstStyle/>
          <a:p>
            <a:pPr>
              <a:spcBef>
                <a:spcPct val="50000"/>
              </a:spcBef>
            </a:pPr>
            <a:r>
              <a:rPr lang="en-US" sz="1400">
                <a:solidFill>
                  <a:schemeClr val="tx1"/>
                </a:solidFill>
                <a:latin typeface="Times New Roman" pitchFamily="18" charset="0"/>
              </a:rPr>
              <a:t>CONTROL FLOW</a:t>
            </a:r>
          </a:p>
        </p:txBody>
      </p:sp>
      <p:sp>
        <p:nvSpPr>
          <p:cNvPr id="20516" name="Text Box 36"/>
          <p:cNvSpPr txBox="1">
            <a:spLocks noChangeArrowheads="1"/>
          </p:cNvSpPr>
          <p:nvPr/>
        </p:nvSpPr>
        <p:spPr bwMode="auto">
          <a:xfrm>
            <a:off x="838200" y="990600"/>
            <a:ext cx="1752600" cy="304800"/>
          </a:xfrm>
          <a:prstGeom prst="rect">
            <a:avLst/>
          </a:prstGeom>
          <a:noFill/>
          <a:ln w="9525">
            <a:noFill/>
            <a:miter lim="800000"/>
            <a:headEnd/>
            <a:tailEnd/>
          </a:ln>
          <a:effectLst/>
        </p:spPr>
        <p:txBody>
          <a:bodyPr>
            <a:spAutoFit/>
          </a:bodyPr>
          <a:lstStyle/>
          <a:p>
            <a:pPr>
              <a:spcBef>
                <a:spcPct val="50000"/>
              </a:spcBef>
            </a:pPr>
            <a:r>
              <a:rPr lang="en-US" sz="1400">
                <a:solidFill>
                  <a:schemeClr val="tx1"/>
                </a:solidFill>
                <a:latin typeface="Times New Roman" pitchFamily="18" charset="0"/>
              </a:rPr>
              <a:t>DATA  FLOW</a:t>
            </a:r>
          </a:p>
        </p:txBody>
      </p:sp>
      <p:sp>
        <p:nvSpPr>
          <p:cNvPr id="20522" name="AutoShape 42"/>
          <p:cNvSpPr>
            <a:spLocks noChangeArrowheads="1"/>
          </p:cNvSpPr>
          <p:nvPr/>
        </p:nvSpPr>
        <p:spPr bwMode="auto">
          <a:xfrm>
            <a:off x="6019800" y="5715000"/>
            <a:ext cx="1905000" cy="762000"/>
          </a:xfrm>
          <a:prstGeom prst="leftArrow">
            <a:avLst>
              <a:gd name="adj1" fmla="val 50000"/>
              <a:gd name="adj2" fmla="val 62500"/>
            </a:avLst>
          </a:prstGeom>
          <a:solidFill>
            <a:srgbClr val="CCFFCC"/>
          </a:solidFill>
          <a:ln w="9525">
            <a:solidFill>
              <a:schemeClr val="tx1"/>
            </a:solidFill>
            <a:miter lim="800000"/>
            <a:headEnd/>
            <a:tailEnd/>
          </a:ln>
          <a:effectLst/>
        </p:spPr>
        <p:txBody>
          <a:bodyPr wrap="none" anchor="ctr"/>
          <a:lstStyle/>
          <a:p>
            <a:pPr algn="ctr"/>
            <a:r>
              <a:rPr lang="en-US" sz="2800" b="1">
                <a:solidFill>
                  <a:schemeClr val="tx1"/>
                </a:solidFill>
                <a:latin typeface="Times New Roman" pitchFamily="18" charset="0"/>
              </a:rPr>
              <a:t>CPU</a:t>
            </a:r>
          </a:p>
        </p:txBody>
      </p:sp>
      <p:sp>
        <p:nvSpPr>
          <p:cNvPr id="20523" name="Line 43"/>
          <p:cNvSpPr>
            <a:spLocks noChangeShapeType="1"/>
          </p:cNvSpPr>
          <p:nvPr/>
        </p:nvSpPr>
        <p:spPr bwMode="auto">
          <a:xfrm flipH="1">
            <a:off x="5334000" y="4800600"/>
            <a:ext cx="533400" cy="0"/>
          </a:xfrm>
          <a:prstGeom prst="line">
            <a:avLst/>
          </a:prstGeom>
          <a:noFill/>
          <a:ln w="28575">
            <a:solidFill>
              <a:schemeClr val="tx1"/>
            </a:solidFill>
            <a:prstDash val="sysDot"/>
            <a:miter lim="800000"/>
            <a:headEnd/>
            <a:tailEnd/>
          </a:ln>
          <a:effectLst/>
        </p:spPr>
        <p:txBody>
          <a:bodyPr wrap="none"/>
          <a:lstStyle/>
          <a:p>
            <a:endParaRPr lang="en-US"/>
          </a:p>
        </p:txBody>
      </p:sp>
      <p:sp>
        <p:nvSpPr>
          <p:cNvPr id="20524" name="Line 44"/>
          <p:cNvSpPr>
            <a:spLocks noChangeShapeType="1"/>
          </p:cNvSpPr>
          <p:nvPr/>
        </p:nvSpPr>
        <p:spPr bwMode="auto">
          <a:xfrm flipH="1">
            <a:off x="1752600" y="4953000"/>
            <a:ext cx="2057400" cy="0"/>
          </a:xfrm>
          <a:prstGeom prst="line">
            <a:avLst/>
          </a:prstGeom>
          <a:noFill/>
          <a:ln w="28575">
            <a:solidFill>
              <a:schemeClr val="tx1"/>
            </a:solidFill>
            <a:prstDash val="sysDot"/>
            <a:miter lim="800000"/>
            <a:headEnd/>
            <a:tailEnd/>
          </a:ln>
          <a:effectLst/>
        </p:spPr>
        <p:txBody>
          <a:bodyPr wrap="none"/>
          <a:lstStyle/>
          <a:p>
            <a:endParaRPr lang="en-US"/>
          </a:p>
        </p:txBody>
      </p:sp>
      <p:sp>
        <p:nvSpPr>
          <p:cNvPr id="20525" name="Line 45"/>
          <p:cNvSpPr>
            <a:spLocks noChangeShapeType="1"/>
          </p:cNvSpPr>
          <p:nvPr/>
        </p:nvSpPr>
        <p:spPr bwMode="auto">
          <a:xfrm flipH="1">
            <a:off x="5334000" y="5029200"/>
            <a:ext cx="1828800" cy="0"/>
          </a:xfrm>
          <a:prstGeom prst="line">
            <a:avLst/>
          </a:prstGeom>
          <a:noFill/>
          <a:ln w="28575">
            <a:solidFill>
              <a:schemeClr val="tx1"/>
            </a:solidFill>
            <a:prstDash val="sysDot"/>
            <a:miter lim="800000"/>
            <a:headEnd/>
            <a:tailEnd/>
          </a:ln>
          <a:effectLst/>
        </p:spPr>
        <p:txBody>
          <a:bodyPr wrap="none"/>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2048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9" presetClass="entr" presetSubtype="0" fill="hold" grpId="0" nodeType="clickEffect">
                                  <p:stCondLst>
                                    <p:cond delay="0"/>
                                  </p:stCondLst>
                                  <p:childTnLst>
                                    <p:set>
                                      <p:cBhvr>
                                        <p:cTn id="10" dur="1" fill="hold">
                                          <p:stCondLst>
                                            <p:cond delay="0"/>
                                          </p:stCondLst>
                                        </p:cTn>
                                        <p:tgtEl>
                                          <p:spTgt spid="20484"/>
                                        </p:tgtEl>
                                        <p:attrNameLst>
                                          <p:attrName>style.visibility</p:attrName>
                                        </p:attrNameLst>
                                      </p:cBhvr>
                                      <p:to>
                                        <p:strVal val="visible"/>
                                      </p:to>
                                    </p:set>
                                    <p:animEffect transition="in" filter="dissolve">
                                      <p:cBhvr>
                                        <p:cTn id="11" dur="500"/>
                                        <p:tgtEl>
                                          <p:spTgt spid="20484"/>
                                        </p:tgtEl>
                                      </p:cBhvr>
                                    </p:animEffect>
                                  </p:childTnLst>
                                </p:cTn>
                              </p:par>
                            </p:childTnLst>
                          </p:cTn>
                        </p:par>
                        <p:par>
                          <p:cTn id="12" fill="hold">
                            <p:stCondLst>
                              <p:cond delay="500"/>
                            </p:stCondLst>
                            <p:childTnLst>
                              <p:par>
                                <p:cTn id="13" presetID="9" presetClass="entr" presetSubtype="0" fill="hold" grpId="0" nodeType="afterEffect">
                                  <p:stCondLst>
                                    <p:cond delay="0"/>
                                  </p:stCondLst>
                                  <p:childTnLst>
                                    <p:set>
                                      <p:cBhvr>
                                        <p:cTn id="14" dur="1" fill="hold">
                                          <p:stCondLst>
                                            <p:cond delay="0"/>
                                          </p:stCondLst>
                                        </p:cTn>
                                        <p:tgtEl>
                                          <p:spTgt spid="20483"/>
                                        </p:tgtEl>
                                        <p:attrNameLst>
                                          <p:attrName>style.visibility</p:attrName>
                                        </p:attrNameLst>
                                      </p:cBhvr>
                                      <p:to>
                                        <p:strVal val="visible"/>
                                      </p:to>
                                    </p:set>
                                    <p:animEffect transition="in" filter="dissolve">
                                      <p:cBhvr>
                                        <p:cTn id="15" dur="500"/>
                                        <p:tgtEl>
                                          <p:spTgt spid="20483"/>
                                        </p:tgtEl>
                                      </p:cBhvr>
                                    </p:animEffect>
                                  </p:childTnLst>
                                </p:cTn>
                              </p:par>
                            </p:childTnLst>
                          </p:cTn>
                        </p:par>
                        <p:par>
                          <p:cTn id="16" fill="hold">
                            <p:stCondLst>
                              <p:cond delay="1000"/>
                            </p:stCondLst>
                            <p:childTnLst>
                              <p:par>
                                <p:cTn id="17" presetID="9" presetClass="entr" presetSubtype="0" fill="hold" grpId="0" nodeType="afterEffect">
                                  <p:stCondLst>
                                    <p:cond delay="0"/>
                                  </p:stCondLst>
                                  <p:childTnLst>
                                    <p:set>
                                      <p:cBhvr>
                                        <p:cTn id="18" dur="1" fill="hold">
                                          <p:stCondLst>
                                            <p:cond delay="0"/>
                                          </p:stCondLst>
                                        </p:cTn>
                                        <p:tgtEl>
                                          <p:spTgt spid="20485"/>
                                        </p:tgtEl>
                                        <p:attrNameLst>
                                          <p:attrName>style.visibility</p:attrName>
                                        </p:attrNameLst>
                                      </p:cBhvr>
                                      <p:to>
                                        <p:strVal val="visible"/>
                                      </p:to>
                                    </p:set>
                                    <p:animEffect transition="in" filter="dissolve">
                                      <p:cBhvr>
                                        <p:cTn id="19" dur="500"/>
                                        <p:tgtEl>
                                          <p:spTgt spid="20485"/>
                                        </p:tgtEl>
                                      </p:cBhvr>
                                    </p:animEffect>
                                  </p:childTnLst>
                                </p:cTn>
                              </p:par>
                            </p:childTnLst>
                          </p:cTn>
                        </p:par>
                        <p:par>
                          <p:cTn id="20" fill="hold">
                            <p:stCondLst>
                              <p:cond delay="1500"/>
                            </p:stCondLst>
                            <p:childTnLst>
                              <p:par>
                                <p:cTn id="21" presetID="9" presetClass="entr" presetSubtype="0" fill="hold" grpId="0" nodeType="afterEffect">
                                  <p:stCondLst>
                                    <p:cond delay="0"/>
                                  </p:stCondLst>
                                  <p:childTnLst>
                                    <p:set>
                                      <p:cBhvr>
                                        <p:cTn id="22" dur="1" fill="hold">
                                          <p:stCondLst>
                                            <p:cond delay="0"/>
                                          </p:stCondLst>
                                        </p:cTn>
                                        <p:tgtEl>
                                          <p:spTgt spid="20486"/>
                                        </p:tgtEl>
                                        <p:attrNameLst>
                                          <p:attrName>style.visibility</p:attrName>
                                        </p:attrNameLst>
                                      </p:cBhvr>
                                      <p:to>
                                        <p:strVal val="visible"/>
                                      </p:to>
                                    </p:set>
                                    <p:animEffect transition="in" filter="dissolve">
                                      <p:cBhvr>
                                        <p:cTn id="23" dur="500"/>
                                        <p:tgtEl>
                                          <p:spTgt spid="20486"/>
                                        </p:tgtEl>
                                      </p:cBhvr>
                                    </p:animEffect>
                                  </p:childTnLst>
                                </p:cTn>
                              </p:par>
                            </p:childTnLst>
                          </p:cTn>
                        </p:par>
                        <p:par>
                          <p:cTn id="24" fill="hold">
                            <p:stCondLst>
                              <p:cond delay="2000"/>
                            </p:stCondLst>
                            <p:childTnLst>
                              <p:par>
                                <p:cTn id="25" presetID="9" presetClass="entr" presetSubtype="0" fill="hold" grpId="0" nodeType="afterEffect">
                                  <p:stCondLst>
                                    <p:cond delay="0"/>
                                  </p:stCondLst>
                                  <p:childTnLst>
                                    <p:set>
                                      <p:cBhvr>
                                        <p:cTn id="26" dur="1" fill="hold">
                                          <p:stCondLst>
                                            <p:cond delay="0"/>
                                          </p:stCondLst>
                                        </p:cTn>
                                        <p:tgtEl>
                                          <p:spTgt spid="20487"/>
                                        </p:tgtEl>
                                        <p:attrNameLst>
                                          <p:attrName>style.visibility</p:attrName>
                                        </p:attrNameLst>
                                      </p:cBhvr>
                                      <p:to>
                                        <p:strVal val="visible"/>
                                      </p:to>
                                    </p:set>
                                    <p:animEffect transition="in" filter="dissolve">
                                      <p:cBhvr>
                                        <p:cTn id="27" dur="500"/>
                                        <p:tgtEl>
                                          <p:spTgt spid="20487"/>
                                        </p:tgtEl>
                                      </p:cBhvr>
                                    </p:animEffect>
                                  </p:childTnLst>
                                </p:cTn>
                              </p:par>
                            </p:childTnLst>
                          </p:cTn>
                        </p:par>
                        <p:par>
                          <p:cTn id="28" fill="hold">
                            <p:stCondLst>
                              <p:cond delay="2500"/>
                            </p:stCondLst>
                            <p:childTnLst>
                              <p:par>
                                <p:cTn id="29" presetID="9" presetClass="entr" presetSubtype="0" fill="hold" grpId="0" nodeType="afterEffect">
                                  <p:stCondLst>
                                    <p:cond delay="0"/>
                                  </p:stCondLst>
                                  <p:childTnLst>
                                    <p:set>
                                      <p:cBhvr>
                                        <p:cTn id="30" dur="1" fill="hold">
                                          <p:stCondLst>
                                            <p:cond delay="0"/>
                                          </p:stCondLst>
                                        </p:cTn>
                                        <p:tgtEl>
                                          <p:spTgt spid="20488"/>
                                        </p:tgtEl>
                                        <p:attrNameLst>
                                          <p:attrName>style.visibility</p:attrName>
                                        </p:attrNameLst>
                                      </p:cBhvr>
                                      <p:to>
                                        <p:strVal val="visible"/>
                                      </p:to>
                                    </p:set>
                                    <p:animEffect transition="in" filter="dissolve">
                                      <p:cBhvr>
                                        <p:cTn id="31" dur="500"/>
                                        <p:tgtEl>
                                          <p:spTgt spid="20488"/>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20514"/>
                                        </p:tgtEl>
                                        <p:attrNameLst>
                                          <p:attrName>style.visibility</p:attrName>
                                        </p:attrNameLst>
                                      </p:cBhvr>
                                      <p:to>
                                        <p:strVal val="visible"/>
                                      </p:to>
                                    </p:set>
                                    <p:anim calcmode="lin" valueType="num">
                                      <p:cBhvr additive="base">
                                        <p:cTn id="36" dur="500" fill="hold"/>
                                        <p:tgtEl>
                                          <p:spTgt spid="20514"/>
                                        </p:tgtEl>
                                        <p:attrNameLst>
                                          <p:attrName>ppt_x</p:attrName>
                                        </p:attrNameLst>
                                      </p:cBhvr>
                                      <p:tavLst>
                                        <p:tav tm="0">
                                          <p:val>
                                            <p:strVal val="0-#ppt_w/2"/>
                                          </p:val>
                                        </p:tav>
                                        <p:tav tm="100000">
                                          <p:val>
                                            <p:strVal val="#ppt_x"/>
                                          </p:val>
                                        </p:tav>
                                      </p:tavLst>
                                    </p:anim>
                                    <p:anim calcmode="lin" valueType="num">
                                      <p:cBhvr additive="base">
                                        <p:cTn id="37" dur="500" fill="hold"/>
                                        <p:tgtEl>
                                          <p:spTgt spid="20514"/>
                                        </p:tgtEl>
                                        <p:attrNameLst>
                                          <p:attrName>ppt_y</p:attrName>
                                        </p:attrNameLst>
                                      </p:cBhvr>
                                      <p:tavLst>
                                        <p:tav tm="0">
                                          <p:val>
                                            <p:strVal val="#ppt_y"/>
                                          </p:val>
                                        </p:tav>
                                        <p:tav tm="100000">
                                          <p:val>
                                            <p:strVal val="#ppt_y"/>
                                          </p:val>
                                        </p:tav>
                                      </p:tavLst>
                                    </p:anim>
                                  </p:childTnLst>
                                </p:cTn>
                              </p:par>
                            </p:childTnLst>
                          </p:cTn>
                        </p:par>
                        <p:par>
                          <p:cTn id="38" fill="hold">
                            <p:stCondLst>
                              <p:cond delay="500"/>
                            </p:stCondLst>
                            <p:childTnLst>
                              <p:par>
                                <p:cTn id="39" presetID="2" presetClass="entr" presetSubtype="8" fill="hold" grpId="0" nodeType="afterEffect">
                                  <p:stCondLst>
                                    <p:cond delay="0"/>
                                  </p:stCondLst>
                                  <p:childTnLst>
                                    <p:set>
                                      <p:cBhvr>
                                        <p:cTn id="40" dur="1" fill="hold">
                                          <p:stCondLst>
                                            <p:cond delay="0"/>
                                          </p:stCondLst>
                                        </p:cTn>
                                        <p:tgtEl>
                                          <p:spTgt spid="20516"/>
                                        </p:tgtEl>
                                        <p:attrNameLst>
                                          <p:attrName>style.visibility</p:attrName>
                                        </p:attrNameLst>
                                      </p:cBhvr>
                                      <p:to>
                                        <p:strVal val="visible"/>
                                      </p:to>
                                    </p:set>
                                    <p:anim calcmode="lin" valueType="num">
                                      <p:cBhvr additive="base">
                                        <p:cTn id="41" dur="500" fill="hold"/>
                                        <p:tgtEl>
                                          <p:spTgt spid="20516"/>
                                        </p:tgtEl>
                                        <p:attrNameLst>
                                          <p:attrName>ppt_x</p:attrName>
                                        </p:attrNameLst>
                                      </p:cBhvr>
                                      <p:tavLst>
                                        <p:tav tm="0">
                                          <p:val>
                                            <p:strVal val="0-#ppt_w/2"/>
                                          </p:val>
                                        </p:tav>
                                        <p:tav tm="100000">
                                          <p:val>
                                            <p:strVal val="#ppt_x"/>
                                          </p:val>
                                        </p:tav>
                                      </p:tavLst>
                                    </p:anim>
                                    <p:anim calcmode="lin" valueType="num">
                                      <p:cBhvr additive="base">
                                        <p:cTn id="42" dur="500" fill="hold"/>
                                        <p:tgtEl>
                                          <p:spTgt spid="20516"/>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18" presetClass="entr" presetSubtype="6" fill="hold" grpId="0" nodeType="clickEffect">
                                  <p:stCondLst>
                                    <p:cond delay="0"/>
                                  </p:stCondLst>
                                  <p:childTnLst>
                                    <p:set>
                                      <p:cBhvr>
                                        <p:cTn id="46" dur="1" fill="hold">
                                          <p:stCondLst>
                                            <p:cond delay="0"/>
                                          </p:stCondLst>
                                        </p:cTn>
                                        <p:tgtEl>
                                          <p:spTgt spid="20493"/>
                                        </p:tgtEl>
                                        <p:attrNameLst>
                                          <p:attrName>style.visibility</p:attrName>
                                        </p:attrNameLst>
                                      </p:cBhvr>
                                      <p:to>
                                        <p:strVal val="visible"/>
                                      </p:to>
                                    </p:set>
                                    <p:animEffect transition="in" filter="strips(downRight)">
                                      <p:cBhvr>
                                        <p:cTn id="47" dur="500"/>
                                        <p:tgtEl>
                                          <p:spTgt spid="20493"/>
                                        </p:tgtEl>
                                      </p:cBhvr>
                                    </p:animEffect>
                                  </p:childTnLst>
                                </p:cTn>
                              </p:par>
                            </p:childTnLst>
                          </p:cTn>
                        </p:par>
                        <p:par>
                          <p:cTn id="48" fill="hold">
                            <p:stCondLst>
                              <p:cond delay="500"/>
                            </p:stCondLst>
                            <p:childTnLst>
                              <p:par>
                                <p:cTn id="49" presetID="18" presetClass="entr" presetSubtype="6" fill="hold" grpId="0" nodeType="afterEffect">
                                  <p:stCondLst>
                                    <p:cond delay="0"/>
                                  </p:stCondLst>
                                  <p:childTnLst>
                                    <p:set>
                                      <p:cBhvr>
                                        <p:cTn id="50" dur="1" fill="hold">
                                          <p:stCondLst>
                                            <p:cond delay="0"/>
                                          </p:stCondLst>
                                        </p:cTn>
                                        <p:tgtEl>
                                          <p:spTgt spid="20494"/>
                                        </p:tgtEl>
                                        <p:attrNameLst>
                                          <p:attrName>style.visibility</p:attrName>
                                        </p:attrNameLst>
                                      </p:cBhvr>
                                      <p:to>
                                        <p:strVal val="visible"/>
                                      </p:to>
                                    </p:set>
                                    <p:animEffect transition="in" filter="strips(downRight)">
                                      <p:cBhvr>
                                        <p:cTn id="51" dur="500"/>
                                        <p:tgtEl>
                                          <p:spTgt spid="20494"/>
                                        </p:tgtEl>
                                      </p:cBhvr>
                                    </p:animEffect>
                                  </p:childTnLst>
                                </p:cTn>
                              </p:par>
                            </p:childTnLst>
                          </p:cTn>
                        </p:par>
                        <p:par>
                          <p:cTn id="52" fill="hold">
                            <p:stCondLst>
                              <p:cond delay="1000"/>
                            </p:stCondLst>
                            <p:childTnLst>
                              <p:par>
                                <p:cTn id="53" presetID="18" presetClass="entr" presetSubtype="6" fill="hold" grpId="0" nodeType="afterEffect">
                                  <p:stCondLst>
                                    <p:cond delay="0"/>
                                  </p:stCondLst>
                                  <p:childTnLst>
                                    <p:set>
                                      <p:cBhvr>
                                        <p:cTn id="54" dur="1" fill="hold">
                                          <p:stCondLst>
                                            <p:cond delay="0"/>
                                          </p:stCondLst>
                                        </p:cTn>
                                        <p:tgtEl>
                                          <p:spTgt spid="20496"/>
                                        </p:tgtEl>
                                        <p:attrNameLst>
                                          <p:attrName>style.visibility</p:attrName>
                                        </p:attrNameLst>
                                      </p:cBhvr>
                                      <p:to>
                                        <p:strVal val="visible"/>
                                      </p:to>
                                    </p:set>
                                    <p:animEffect transition="in" filter="strips(downRight)">
                                      <p:cBhvr>
                                        <p:cTn id="55" dur="500"/>
                                        <p:tgtEl>
                                          <p:spTgt spid="20496"/>
                                        </p:tgtEl>
                                      </p:cBhvr>
                                    </p:animEffect>
                                  </p:childTnLst>
                                </p:cTn>
                              </p:par>
                            </p:childTnLst>
                          </p:cTn>
                        </p:par>
                        <p:par>
                          <p:cTn id="56" fill="hold">
                            <p:stCondLst>
                              <p:cond delay="1500"/>
                            </p:stCondLst>
                            <p:childTnLst>
                              <p:par>
                                <p:cTn id="57" presetID="18" presetClass="entr" presetSubtype="6" fill="hold" grpId="0" nodeType="afterEffect">
                                  <p:stCondLst>
                                    <p:cond delay="0"/>
                                  </p:stCondLst>
                                  <p:childTnLst>
                                    <p:set>
                                      <p:cBhvr>
                                        <p:cTn id="58" dur="1" fill="hold">
                                          <p:stCondLst>
                                            <p:cond delay="0"/>
                                          </p:stCondLst>
                                        </p:cTn>
                                        <p:tgtEl>
                                          <p:spTgt spid="20497"/>
                                        </p:tgtEl>
                                        <p:attrNameLst>
                                          <p:attrName>style.visibility</p:attrName>
                                        </p:attrNameLst>
                                      </p:cBhvr>
                                      <p:to>
                                        <p:strVal val="visible"/>
                                      </p:to>
                                    </p:set>
                                    <p:animEffect transition="in" filter="strips(downRight)">
                                      <p:cBhvr>
                                        <p:cTn id="59" dur="500"/>
                                        <p:tgtEl>
                                          <p:spTgt spid="20497"/>
                                        </p:tgtEl>
                                      </p:cBhvr>
                                    </p:animEffect>
                                  </p:childTnLst>
                                </p:cTn>
                              </p:par>
                            </p:childTnLst>
                          </p:cTn>
                        </p:par>
                        <p:par>
                          <p:cTn id="60" fill="hold">
                            <p:stCondLst>
                              <p:cond delay="2000"/>
                            </p:stCondLst>
                            <p:childTnLst>
                              <p:par>
                                <p:cTn id="61" presetID="18" presetClass="entr" presetSubtype="6" fill="hold" grpId="0" nodeType="afterEffect">
                                  <p:stCondLst>
                                    <p:cond delay="0"/>
                                  </p:stCondLst>
                                  <p:childTnLst>
                                    <p:set>
                                      <p:cBhvr>
                                        <p:cTn id="62" dur="1" fill="hold">
                                          <p:stCondLst>
                                            <p:cond delay="0"/>
                                          </p:stCondLst>
                                        </p:cTn>
                                        <p:tgtEl>
                                          <p:spTgt spid="20499"/>
                                        </p:tgtEl>
                                        <p:attrNameLst>
                                          <p:attrName>style.visibility</p:attrName>
                                        </p:attrNameLst>
                                      </p:cBhvr>
                                      <p:to>
                                        <p:strVal val="visible"/>
                                      </p:to>
                                    </p:set>
                                    <p:animEffect transition="in" filter="strips(downRight)">
                                      <p:cBhvr>
                                        <p:cTn id="63" dur="500"/>
                                        <p:tgtEl>
                                          <p:spTgt spid="20499"/>
                                        </p:tgtEl>
                                      </p:cBhvr>
                                    </p:animEffect>
                                  </p:childTnLst>
                                </p:cTn>
                              </p:par>
                            </p:childTnLst>
                          </p:cTn>
                        </p:par>
                        <p:par>
                          <p:cTn id="64" fill="hold">
                            <p:stCondLst>
                              <p:cond delay="2500"/>
                            </p:stCondLst>
                            <p:childTnLst>
                              <p:par>
                                <p:cTn id="65" presetID="18" presetClass="entr" presetSubtype="6" fill="hold" grpId="0" nodeType="afterEffect">
                                  <p:stCondLst>
                                    <p:cond delay="0"/>
                                  </p:stCondLst>
                                  <p:childTnLst>
                                    <p:set>
                                      <p:cBhvr>
                                        <p:cTn id="66" dur="1" fill="hold">
                                          <p:stCondLst>
                                            <p:cond delay="0"/>
                                          </p:stCondLst>
                                        </p:cTn>
                                        <p:tgtEl>
                                          <p:spTgt spid="20500"/>
                                        </p:tgtEl>
                                        <p:attrNameLst>
                                          <p:attrName>style.visibility</p:attrName>
                                        </p:attrNameLst>
                                      </p:cBhvr>
                                      <p:to>
                                        <p:strVal val="visible"/>
                                      </p:to>
                                    </p:set>
                                    <p:animEffect transition="in" filter="strips(downRight)">
                                      <p:cBhvr>
                                        <p:cTn id="67" dur="500"/>
                                        <p:tgtEl>
                                          <p:spTgt spid="20500"/>
                                        </p:tgtEl>
                                      </p:cBhvr>
                                    </p:animEffect>
                                  </p:childTnLst>
                                </p:cTn>
                              </p:par>
                            </p:childTnLst>
                          </p:cTn>
                        </p:par>
                        <p:par>
                          <p:cTn id="68" fill="hold">
                            <p:stCondLst>
                              <p:cond delay="3000"/>
                            </p:stCondLst>
                            <p:childTnLst>
                              <p:par>
                                <p:cTn id="69" presetID="18" presetClass="entr" presetSubtype="6" fill="hold" grpId="0" nodeType="afterEffect">
                                  <p:stCondLst>
                                    <p:cond delay="0"/>
                                  </p:stCondLst>
                                  <p:childTnLst>
                                    <p:set>
                                      <p:cBhvr>
                                        <p:cTn id="70" dur="1" fill="hold">
                                          <p:stCondLst>
                                            <p:cond delay="0"/>
                                          </p:stCondLst>
                                        </p:cTn>
                                        <p:tgtEl>
                                          <p:spTgt spid="20501"/>
                                        </p:tgtEl>
                                        <p:attrNameLst>
                                          <p:attrName>style.visibility</p:attrName>
                                        </p:attrNameLst>
                                      </p:cBhvr>
                                      <p:to>
                                        <p:strVal val="visible"/>
                                      </p:to>
                                    </p:set>
                                    <p:animEffect transition="in" filter="strips(downRight)">
                                      <p:cBhvr>
                                        <p:cTn id="71" dur="500"/>
                                        <p:tgtEl>
                                          <p:spTgt spid="20501"/>
                                        </p:tgtEl>
                                      </p:cBhvr>
                                    </p:animEffect>
                                  </p:childTnLst>
                                </p:cTn>
                              </p:par>
                            </p:childTnLst>
                          </p:cTn>
                        </p:par>
                        <p:par>
                          <p:cTn id="72" fill="hold">
                            <p:stCondLst>
                              <p:cond delay="3500"/>
                            </p:stCondLst>
                            <p:childTnLst>
                              <p:par>
                                <p:cTn id="73" presetID="18" presetClass="entr" presetSubtype="6" fill="hold" grpId="0" nodeType="afterEffect">
                                  <p:stCondLst>
                                    <p:cond delay="0"/>
                                  </p:stCondLst>
                                  <p:childTnLst>
                                    <p:set>
                                      <p:cBhvr>
                                        <p:cTn id="74" dur="1" fill="hold">
                                          <p:stCondLst>
                                            <p:cond delay="0"/>
                                          </p:stCondLst>
                                        </p:cTn>
                                        <p:tgtEl>
                                          <p:spTgt spid="20502"/>
                                        </p:tgtEl>
                                        <p:attrNameLst>
                                          <p:attrName>style.visibility</p:attrName>
                                        </p:attrNameLst>
                                      </p:cBhvr>
                                      <p:to>
                                        <p:strVal val="visible"/>
                                      </p:to>
                                    </p:set>
                                    <p:animEffect transition="in" filter="strips(downRight)">
                                      <p:cBhvr>
                                        <p:cTn id="75" dur="500"/>
                                        <p:tgtEl>
                                          <p:spTgt spid="20502"/>
                                        </p:tgtEl>
                                      </p:cBhvr>
                                    </p:animEffect>
                                  </p:childTnLst>
                                </p:cTn>
                              </p:par>
                            </p:childTnLst>
                          </p:cTn>
                        </p:par>
                      </p:childTnLst>
                    </p:cTn>
                  </p:par>
                  <p:par>
                    <p:cTn id="76" fill="hold">
                      <p:stCondLst>
                        <p:cond delay="indefinite"/>
                      </p:stCondLst>
                      <p:childTnLst>
                        <p:par>
                          <p:cTn id="77" fill="hold">
                            <p:stCondLst>
                              <p:cond delay="0"/>
                            </p:stCondLst>
                            <p:childTnLst>
                              <p:par>
                                <p:cTn id="78" presetID="2" presetClass="entr" presetSubtype="8" fill="hold" grpId="0" nodeType="clickEffect">
                                  <p:stCondLst>
                                    <p:cond delay="0"/>
                                  </p:stCondLst>
                                  <p:childTnLst>
                                    <p:set>
                                      <p:cBhvr>
                                        <p:cTn id="79" dur="1" fill="hold">
                                          <p:stCondLst>
                                            <p:cond delay="0"/>
                                          </p:stCondLst>
                                        </p:cTn>
                                        <p:tgtEl>
                                          <p:spTgt spid="20513"/>
                                        </p:tgtEl>
                                        <p:attrNameLst>
                                          <p:attrName>style.visibility</p:attrName>
                                        </p:attrNameLst>
                                      </p:cBhvr>
                                      <p:to>
                                        <p:strVal val="visible"/>
                                      </p:to>
                                    </p:set>
                                    <p:anim calcmode="lin" valueType="num">
                                      <p:cBhvr additive="base">
                                        <p:cTn id="80" dur="500" fill="hold"/>
                                        <p:tgtEl>
                                          <p:spTgt spid="20513"/>
                                        </p:tgtEl>
                                        <p:attrNameLst>
                                          <p:attrName>ppt_x</p:attrName>
                                        </p:attrNameLst>
                                      </p:cBhvr>
                                      <p:tavLst>
                                        <p:tav tm="0">
                                          <p:val>
                                            <p:strVal val="0-#ppt_w/2"/>
                                          </p:val>
                                        </p:tav>
                                        <p:tav tm="100000">
                                          <p:val>
                                            <p:strVal val="#ppt_x"/>
                                          </p:val>
                                        </p:tav>
                                      </p:tavLst>
                                    </p:anim>
                                    <p:anim calcmode="lin" valueType="num">
                                      <p:cBhvr additive="base">
                                        <p:cTn id="81" dur="500" fill="hold"/>
                                        <p:tgtEl>
                                          <p:spTgt spid="20513"/>
                                        </p:tgtEl>
                                        <p:attrNameLst>
                                          <p:attrName>ppt_y</p:attrName>
                                        </p:attrNameLst>
                                      </p:cBhvr>
                                      <p:tavLst>
                                        <p:tav tm="0">
                                          <p:val>
                                            <p:strVal val="#ppt_y"/>
                                          </p:val>
                                        </p:tav>
                                        <p:tav tm="100000">
                                          <p:val>
                                            <p:strVal val="#ppt_y"/>
                                          </p:val>
                                        </p:tav>
                                      </p:tavLst>
                                    </p:anim>
                                  </p:childTnLst>
                                </p:cTn>
                              </p:par>
                            </p:childTnLst>
                          </p:cTn>
                        </p:par>
                        <p:par>
                          <p:cTn id="82" fill="hold">
                            <p:stCondLst>
                              <p:cond delay="500"/>
                            </p:stCondLst>
                            <p:childTnLst>
                              <p:par>
                                <p:cTn id="83" presetID="2" presetClass="entr" presetSubtype="8" fill="hold" grpId="0" nodeType="afterEffect">
                                  <p:stCondLst>
                                    <p:cond delay="0"/>
                                  </p:stCondLst>
                                  <p:childTnLst>
                                    <p:set>
                                      <p:cBhvr>
                                        <p:cTn id="84" dur="1" fill="hold">
                                          <p:stCondLst>
                                            <p:cond delay="0"/>
                                          </p:stCondLst>
                                        </p:cTn>
                                        <p:tgtEl>
                                          <p:spTgt spid="20515"/>
                                        </p:tgtEl>
                                        <p:attrNameLst>
                                          <p:attrName>style.visibility</p:attrName>
                                        </p:attrNameLst>
                                      </p:cBhvr>
                                      <p:to>
                                        <p:strVal val="visible"/>
                                      </p:to>
                                    </p:set>
                                    <p:anim calcmode="lin" valueType="num">
                                      <p:cBhvr additive="base">
                                        <p:cTn id="85" dur="500" fill="hold"/>
                                        <p:tgtEl>
                                          <p:spTgt spid="20515"/>
                                        </p:tgtEl>
                                        <p:attrNameLst>
                                          <p:attrName>ppt_x</p:attrName>
                                        </p:attrNameLst>
                                      </p:cBhvr>
                                      <p:tavLst>
                                        <p:tav tm="0">
                                          <p:val>
                                            <p:strVal val="0-#ppt_w/2"/>
                                          </p:val>
                                        </p:tav>
                                        <p:tav tm="100000">
                                          <p:val>
                                            <p:strVal val="#ppt_x"/>
                                          </p:val>
                                        </p:tav>
                                      </p:tavLst>
                                    </p:anim>
                                    <p:anim calcmode="lin" valueType="num">
                                      <p:cBhvr additive="base">
                                        <p:cTn id="86" dur="500" fill="hold"/>
                                        <p:tgtEl>
                                          <p:spTgt spid="20515"/>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3" presetClass="entr" presetSubtype="10" fill="hold" grpId="0" nodeType="clickEffect">
                                  <p:stCondLst>
                                    <p:cond delay="0"/>
                                  </p:stCondLst>
                                  <p:childTnLst>
                                    <p:set>
                                      <p:cBhvr>
                                        <p:cTn id="90" dur="1" fill="hold">
                                          <p:stCondLst>
                                            <p:cond delay="0"/>
                                          </p:stCondLst>
                                        </p:cTn>
                                        <p:tgtEl>
                                          <p:spTgt spid="20505"/>
                                        </p:tgtEl>
                                        <p:attrNameLst>
                                          <p:attrName>style.visibility</p:attrName>
                                        </p:attrNameLst>
                                      </p:cBhvr>
                                      <p:to>
                                        <p:strVal val="visible"/>
                                      </p:to>
                                    </p:set>
                                    <p:animEffect transition="in" filter="blinds(horizontal)">
                                      <p:cBhvr>
                                        <p:cTn id="91" dur="500"/>
                                        <p:tgtEl>
                                          <p:spTgt spid="20505"/>
                                        </p:tgtEl>
                                      </p:cBhvr>
                                    </p:animEffect>
                                  </p:childTnLst>
                                </p:cTn>
                              </p:par>
                            </p:childTnLst>
                          </p:cTn>
                        </p:par>
                        <p:par>
                          <p:cTn id="92" fill="hold">
                            <p:stCondLst>
                              <p:cond delay="500"/>
                            </p:stCondLst>
                            <p:childTnLst>
                              <p:par>
                                <p:cTn id="93" presetID="3" presetClass="entr" presetSubtype="10" fill="hold" grpId="0" nodeType="afterEffect">
                                  <p:stCondLst>
                                    <p:cond delay="0"/>
                                  </p:stCondLst>
                                  <p:childTnLst>
                                    <p:set>
                                      <p:cBhvr>
                                        <p:cTn id="94" dur="1" fill="hold">
                                          <p:stCondLst>
                                            <p:cond delay="0"/>
                                          </p:stCondLst>
                                        </p:cTn>
                                        <p:tgtEl>
                                          <p:spTgt spid="20507"/>
                                        </p:tgtEl>
                                        <p:attrNameLst>
                                          <p:attrName>style.visibility</p:attrName>
                                        </p:attrNameLst>
                                      </p:cBhvr>
                                      <p:to>
                                        <p:strVal val="visible"/>
                                      </p:to>
                                    </p:set>
                                    <p:animEffect transition="in" filter="blinds(horizontal)">
                                      <p:cBhvr>
                                        <p:cTn id="95" dur="500"/>
                                        <p:tgtEl>
                                          <p:spTgt spid="20507"/>
                                        </p:tgtEl>
                                      </p:cBhvr>
                                    </p:animEffect>
                                  </p:childTnLst>
                                </p:cTn>
                              </p:par>
                            </p:childTnLst>
                          </p:cTn>
                        </p:par>
                        <p:par>
                          <p:cTn id="96" fill="hold">
                            <p:stCondLst>
                              <p:cond delay="1000"/>
                            </p:stCondLst>
                            <p:childTnLst>
                              <p:par>
                                <p:cTn id="97" presetID="3" presetClass="entr" presetSubtype="10" fill="hold" grpId="0" nodeType="afterEffect">
                                  <p:stCondLst>
                                    <p:cond delay="0"/>
                                  </p:stCondLst>
                                  <p:childTnLst>
                                    <p:set>
                                      <p:cBhvr>
                                        <p:cTn id="98" dur="1" fill="hold">
                                          <p:stCondLst>
                                            <p:cond delay="0"/>
                                          </p:stCondLst>
                                        </p:cTn>
                                        <p:tgtEl>
                                          <p:spTgt spid="20508"/>
                                        </p:tgtEl>
                                        <p:attrNameLst>
                                          <p:attrName>style.visibility</p:attrName>
                                        </p:attrNameLst>
                                      </p:cBhvr>
                                      <p:to>
                                        <p:strVal val="visible"/>
                                      </p:to>
                                    </p:set>
                                    <p:animEffect transition="in" filter="blinds(horizontal)">
                                      <p:cBhvr>
                                        <p:cTn id="99" dur="500"/>
                                        <p:tgtEl>
                                          <p:spTgt spid="20508"/>
                                        </p:tgtEl>
                                      </p:cBhvr>
                                    </p:animEffect>
                                  </p:childTnLst>
                                </p:cTn>
                              </p:par>
                            </p:childTnLst>
                          </p:cTn>
                        </p:par>
                        <p:par>
                          <p:cTn id="100" fill="hold">
                            <p:stCondLst>
                              <p:cond delay="1500"/>
                            </p:stCondLst>
                            <p:childTnLst>
                              <p:par>
                                <p:cTn id="101" presetID="3" presetClass="entr" presetSubtype="10" fill="hold" grpId="0" nodeType="afterEffect">
                                  <p:stCondLst>
                                    <p:cond delay="0"/>
                                  </p:stCondLst>
                                  <p:childTnLst>
                                    <p:set>
                                      <p:cBhvr>
                                        <p:cTn id="102" dur="1" fill="hold">
                                          <p:stCondLst>
                                            <p:cond delay="0"/>
                                          </p:stCondLst>
                                        </p:cTn>
                                        <p:tgtEl>
                                          <p:spTgt spid="20509"/>
                                        </p:tgtEl>
                                        <p:attrNameLst>
                                          <p:attrName>style.visibility</p:attrName>
                                        </p:attrNameLst>
                                      </p:cBhvr>
                                      <p:to>
                                        <p:strVal val="visible"/>
                                      </p:to>
                                    </p:set>
                                    <p:animEffect transition="in" filter="blinds(horizontal)">
                                      <p:cBhvr>
                                        <p:cTn id="103" dur="500"/>
                                        <p:tgtEl>
                                          <p:spTgt spid="20509"/>
                                        </p:tgtEl>
                                      </p:cBhvr>
                                    </p:animEffect>
                                  </p:childTnLst>
                                </p:cTn>
                              </p:par>
                            </p:childTnLst>
                          </p:cTn>
                        </p:par>
                        <p:par>
                          <p:cTn id="104" fill="hold">
                            <p:stCondLst>
                              <p:cond delay="2000"/>
                            </p:stCondLst>
                            <p:childTnLst>
                              <p:par>
                                <p:cTn id="105" presetID="2" presetClass="entr" presetSubtype="4" fill="hold" grpId="0" nodeType="afterEffect">
                                  <p:stCondLst>
                                    <p:cond delay="0"/>
                                  </p:stCondLst>
                                  <p:childTnLst>
                                    <p:set>
                                      <p:cBhvr>
                                        <p:cTn id="106" dur="1" fill="hold">
                                          <p:stCondLst>
                                            <p:cond delay="0"/>
                                          </p:stCondLst>
                                        </p:cTn>
                                        <p:tgtEl>
                                          <p:spTgt spid="20511"/>
                                        </p:tgtEl>
                                        <p:attrNameLst>
                                          <p:attrName>style.visibility</p:attrName>
                                        </p:attrNameLst>
                                      </p:cBhvr>
                                      <p:to>
                                        <p:strVal val="visible"/>
                                      </p:to>
                                    </p:set>
                                    <p:anim calcmode="lin" valueType="num">
                                      <p:cBhvr additive="base">
                                        <p:cTn id="107" dur="500" fill="hold"/>
                                        <p:tgtEl>
                                          <p:spTgt spid="20511"/>
                                        </p:tgtEl>
                                        <p:attrNameLst>
                                          <p:attrName>ppt_x</p:attrName>
                                        </p:attrNameLst>
                                      </p:cBhvr>
                                      <p:tavLst>
                                        <p:tav tm="0">
                                          <p:val>
                                            <p:strVal val="#ppt_x"/>
                                          </p:val>
                                        </p:tav>
                                        <p:tav tm="100000">
                                          <p:val>
                                            <p:strVal val="#ppt_x"/>
                                          </p:val>
                                        </p:tav>
                                      </p:tavLst>
                                    </p:anim>
                                    <p:anim calcmode="lin" valueType="num">
                                      <p:cBhvr additive="base">
                                        <p:cTn id="108" dur="500" fill="hold"/>
                                        <p:tgtEl>
                                          <p:spTgt spid="20511"/>
                                        </p:tgtEl>
                                        <p:attrNameLst>
                                          <p:attrName>ppt_y</p:attrName>
                                        </p:attrNameLst>
                                      </p:cBhvr>
                                      <p:tavLst>
                                        <p:tav tm="0">
                                          <p:val>
                                            <p:strVal val="1+#ppt_h/2"/>
                                          </p:val>
                                        </p:tav>
                                        <p:tav tm="100000">
                                          <p:val>
                                            <p:strVal val="#ppt_y"/>
                                          </p:val>
                                        </p:tav>
                                      </p:tavLst>
                                    </p:anim>
                                  </p:childTnLst>
                                </p:cTn>
                              </p:par>
                            </p:childTnLst>
                          </p:cTn>
                        </p:par>
                        <p:par>
                          <p:cTn id="109" fill="hold">
                            <p:stCondLst>
                              <p:cond delay="2500"/>
                            </p:stCondLst>
                            <p:childTnLst>
                              <p:par>
                                <p:cTn id="110" presetID="3" presetClass="entr" presetSubtype="10" fill="hold" grpId="0" nodeType="afterEffect">
                                  <p:stCondLst>
                                    <p:cond delay="0"/>
                                  </p:stCondLst>
                                  <p:childTnLst>
                                    <p:set>
                                      <p:cBhvr>
                                        <p:cTn id="111" dur="1" fill="hold">
                                          <p:stCondLst>
                                            <p:cond delay="0"/>
                                          </p:stCondLst>
                                        </p:cTn>
                                        <p:tgtEl>
                                          <p:spTgt spid="20512"/>
                                        </p:tgtEl>
                                        <p:attrNameLst>
                                          <p:attrName>style.visibility</p:attrName>
                                        </p:attrNameLst>
                                      </p:cBhvr>
                                      <p:to>
                                        <p:strVal val="visible"/>
                                      </p:to>
                                    </p:set>
                                    <p:animEffect transition="in" filter="blinds(horizontal)">
                                      <p:cBhvr>
                                        <p:cTn id="112" dur="500"/>
                                        <p:tgtEl>
                                          <p:spTgt spid="20512"/>
                                        </p:tgtEl>
                                      </p:cBhvr>
                                    </p:animEffect>
                                  </p:childTnLst>
                                </p:cTn>
                              </p:par>
                            </p:childTnLst>
                          </p:cTn>
                        </p:par>
                        <p:par>
                          <p:cTn id="113" fill="hold">
                            <p:stCondLst>
                              <p:cond delay="3000"/>
                            </p:stCondLst>
                            <p:childTnLst>
                              <p:par>
                                <p:cTn id="114" presetID="3" presetClass="entr" presetSubtype="10" fill="hold" grpId="0" nodeType="afterEffect">
                                  <p:stCondLst>
                                    <p:cond delay="0"/>
                                  </p:stCondLst>
                                  <p:childTnLst>
                                    <p:set>
                                      <p:cBhvr>
                                        <p:cTn id="115" dur="1" fill="hold">
                                          <p:stCondLst>
                                            <p:cond delay="0"/>
                                          </p:stCondLst>
                                        </p:cTn>
                                        <p:tgtEl>
                                          <p:spTgt spid="20523"/>
                                        </p:tgtEl>
                                        <p:attrNameLst>
                                          <p:attrName>style.visibility</p:attrName>
                                        </p:attrNameLst>
                                      </p:cBhvr>
                                      <p:to>
                                        <p:strVal val="visible"/>
                                      </p:to>
                                    </p:set>
                                    <p:animEffect transition="in" filter="blinds(horizontal)">
                                      <p:cBhvr>
                                        <p:cTn id="116" dur="500"/>
                                        <p:tgtEl>
                                          <p:spTgt spid="20523"/>
                                        </p:tgtEl>
                                      </p:cBhvr>
                                    </p:animEffect>
                                  </p:childTnLst>
                                </p:cTn>
                              </p:par>
                            </p:childTnLst>
                          </p:cTn>
                        </p:par>
                        <p:par>
                          <p:cTn id="117" fill="hold">
                            <p:stCondLst>
                              <p:cond delay="3500"/>
                            </p:stCondLst>
                            <p:childTnLst>
                              <p:par>
                                <p:cTn id="118" presetID="3" presetClass="entr" presetSubtype="10" fill="hold" grpId="0" nodeType="afterEffect">
                                  <p:stCondLst>
                                    <p:cond delay="0"/>
                                  </p:stCondLst>
                                  <p:childTnLst>
                                    <p:set>
                                      <p:cBhvr>
                                        <p:cTn id="119" dur="1" fill="hold">
                                          <p:stCondLst>
                                            <p:cond delay="0"/>
                                          </p:stCondLst>
                                        </p:cTn>
                                        <p:tgtEl>
                                          <p:spTgt spid="20524"/>
                                        </p:tgtEl>
                                        <p:attrNameLst>
                                          <p:attrName>style.visibility</p:attrName>
                                        </p:attrNameLst>
                                      </p:cBhvr>
                                      <p:to>
                                        <p:strVal val="visible"/>
                                      </p:to>
                                    </p:set>
                                    <p:animEffect transition="in" filter="blinds(horizontal)">
                                      <p:cBhvr>
                                        <p:cTn id="120" dur="500"/>
                                        <p:tgtEl>
                                          <p:spTgt spid="20524"/>
                                        </p:tgtEl>
                                      </p:cBhvr>
                                    </p:animEffect>
                                  </p:childTnLst>
                                </p:cTn>
                              </p:par>
                            </p:childTnLst>
                          </p:cTn>
                        </p:par>
                        <p:par>
                          <p:cTn id="121" fill="hold">
                            <p:stCondLst>
                              <p:cond delay="4000"/>
                            </p:stCondLst>
                            <p:childTnLst>
                              <p:par>
                                <p:cTn id="122" presetID="3" presetClass="entr" presetSubtype="10" fill="hold" grpId="0" nodeType="afterEffect">
                                  <p:stCondLst>
                                    <p:cond delay="0"/>
                                  </p:stCondLst>
                                  <p:childTnLst>
                                    <p:set>
                                      <p:cBhvr>
                                        <p:cTn id="123" dur="1" fill="hold">
                                          <p:stCondLst>
                                            <p:cond delay="0"/>
                                          </p:stCondLst>
                                        </p:cTn>
                                        <p:tgtEl>
                                          <p:spTgt spid="20525"/>
                                        </p:tgtEl>
                                        <p:attrNameLst>
                                          <p:attrName>style.visibility</p:attrName>
                                        </p:attrNameLst>
                                      </p:cBhvr>
                                      <p:to>
                                        <p:strVal val="visible"/>
                                      </p:to>
                                    </p:set>
                                    <p:animEffect transition="in" filter="blinds(horizontal)">
                                      <p:cBhvr>
                                        <p:cTn id="124" dur="500"/>
                                        <p:tgtEl>
                                          <p:spTgt spid="20525"/>
                                        </p:tgtEl>
                                      </p:cBhvr>
                                    </p:animEffect>
                                  </p:childTnLst>
                                </p:cTn>
                              </p:par>
                            </p:childTnLst>
                          </p:cTn>
                        </p:par>
                      </p:childTnLst>
                    </p:cTn>
                  </p:par>
                  <p:par>
                    <p:cTn id="125" fill="hold">
                      <p:stCondLst>
                        <p:cond delay="indefinite"/>
                      </p:stCondLst>
                      <p:childTnLst>
                        <p:par>
                          <p:cTn id="126" fill="hold">
                            <p:stCondLst>
                              <p:cond delay="0"/>
                            </p:stCondLst>
                            <p:childTnLst>
                              <p:par>
                                <p:cTn id="127" presetID="2" presetClass="entr" presetSubtype="8" fill="hold" grpId="0" nodeType="clickEffect">
                                  <p:stCondLst>
                                    <p:cond delay="0"/>
                                  </p:stCondLst>
                                  <p:childTnLst>
                                    <p:set>
                                      <p:cBhvr>
                                        <p:cTn id="128" dur="1" fill="hold">
                                          <p:stCondLst>
                                            <p:cond delay="0"/>
                                          </p:stCondLst>
                                        </p:cTn>
                                        <p:tgtEl>
                                          <p:spTgt spid="20521"/>
                                        </p:tgtEl>
                                        <p:attrNameLst>
                                          <p:attrName>style.visibility</p:attrName>
                                        </p:attrNameLst>
                                      </p:cBhvr>
                                      <p:to>
                                        <p:strVal val="visible"/>
                                      </p:to>
                                    </p:set>
                                    <p:anim calcmode="lin" valueType="num">
                                      <p:cBhvr additive="base">
                                        <p:cTn id="129" dur="500" fill="hold"/>
                                        <p:tgtEl>
                                          <p:spTgt spid="20521"/>
                                        </p:tgtEl>
                                        <p:attrNameLst>
                                          <p:attrName>ppt_x</p:attrName>
                                        </p:attrNameLst>
                                      </p:cBhvr>
                                      <p:tavLst>
                                        <p:tav tm="0">
                                          <p:val>
                                            <p:strVal val="0-#ppt_w/2"/>
                                          </p:val>
                                        </p:tav>
                                        <p:tav tm="100000">
                                          <p:val>
                                            <p:strVal val="#ppt_x"/>
                                          </p:val>
                                        </p:tav>
                                      </p:tavLst>
                                    </p:anim>
                                    <p:anim calcmode="lin" valueType="num">
                                      <p:cBhvr additive="base">
                                        <p:cTn id="130" dur="500" fill="hold"/>
                                        <p:tgtEl>
                                          <p:spTgt spid="20521"/>
                                        </p:tgtEl>
                                        <p:attrNameLst>
                                          <p:attrName>ppt_y</p:attrName>
                                        </p:attrNameLst>
                                      </p:cBhvr>
                                      <p:tavLst>
                                        <p:tav tm="0">
                                          <p:val>
                                            <p:strVal val="#ppt_y"/>
                                          </p:val>
                                        </p:tav>
                                        <p:tav tm="100000">
                                          <p:val>
                                            <p:strVal val="#ppt_y"/>
                                          </p:val>
                                        </p:tav>
                                      </p:tavLst>
                                    </p:anim>
                                  </p:childTnLst>
                                </p:cTn>
                              </p:par>
                            </p:childTnLst>
                          </p:cTn>
                        </p:par>
                        <p:par>
                          <p:cTn id="131" fill="hold">
                            <p:stCondLst>
                              <p:cond delay="500"/>
                            </p:stCondLst>
                            <p:childTnLst>
                              <p:par>
                                <p:cTn id="132" presetID="15" presetClass="entr" presetSubtype="0" fill="hold" grpId="0" nodeType="afterEffect">
                                  <p:stCondLst>
                                    <p:cond delay="0"/>
                                  </p:stCondLst>
                                  <p:childTnLst>
                                    <p:set>
                                      <p:cBhvr>
                                        <p:cTn id="133" dur="1" fill="hold">
                                          <p:stCondLst>
                                            <p:cond delay="0"/>
                                          </p:stCondLst>
                                        </p:cTn>
                                        <p:tgtEl>
                                          <p:spTgt spid="20522"/>
                                        </p:tgtEl>
                                        <p:attrNameLst>
                                          <p:attrName>style.visibility</p:attrName>
                                        </p:attrNameLst>
                                      </p:cBhvr>
                                      <p:to>
                                        <p:strVal val="visible"/>
                                      </p:to>
                                    </p:set>
                                    <p:anim calcmode="lin" valueType="num">
                                      <p:cBhvr>
                                        <p:cTn id="134" dur="1000" fill="hold"/>
                                        <p:tgtEl>
                                          <p:spTgt spid="20522"/>
                                        </p:tgtEl>
                                        <p:attrNameLst>
                                          <p:attrName>ppt_w</p:attrName>
                                        </p:attrNameLst>
                                      </p:cBhvr>
                                      <p:tavLst>
                                        <p:tav tm="0">
                                          <p:val>
                                            <p:fltVal val="0"/>
                                          </p:val>
                                        </p:tav>
                                        <p:tav tm="100000">
                                          <p:val>
                                            <p:strVal val="#ppt_w"/>
                                          </p:val>
                                        </p:tav>
                                      </p:tavLst>
                                    </p:anim>
                                    <p:anim calcmode="lin" valueType="num">
                                      <p:cBhvr>
                                        <p:cTn id="135" dur="1000" fill="hold"/>
                                        <p:tgtEl>
                                          <p:spTgt spid="20522"/>
                                        </p:tgtEl>
                                        <p:attrNameLst>
                                          <p:attrName>ppt_h</p:attrName>
                                        </p:attrNameLst>
                                      </p:cBhvr>
                                      <p:tavLst>
                                        <p:tav tm="0">
                                          <p:val>
                                            <p:fltVal val="0"/>
                                          </p:val>
                                        </p:tav>
                                        <p:tav tm="100000">
                                          <p:val>
                                            <p:strVal val="#ppt_h"/>
                                          </p:val>
                                        </p:tav>
                                      </p:tavLst>
                                    </p:anim>
                                    <p:anim calcmode="lin" valueType="num">
                                      <p:cBhvr>
                                        <p:cTn id="136" dur="1000" fill="hold"/>
                                        <p:tgtEl>
                                          <p:spTgt spid="20522"/>
                                        </p:tgtEl>
                                        <p:attrNameLst>
                                          <p:attrName>ppt_x</p:attrName>
                                        </p:attrNameLst>
                                      </p:cBhvr>
                                      <p:tavLst>
                                        <p:tav tm="0" fmla="#ppt_x+(cos(-2*pi*(1-$))*-#ppt_x-sin(-2*pi*(1-$))*(1-#ppt_y))*(1-$)">
                                          <p:val>
                                            <p:fltVal val="0"/>
                                          </p:val>
                                        </p:tav>
                                        <p:tav tm="100000">
                                          <p:val>
                                            <p:fltVal val="1"/>
                                          </p:val>
                                        </p:tav>
                                      </p:tavLst>
                                    </p:anim>
                                    <p:anim calcmode="lin" valueType="num">
                                      <p:cBhvr>
                                        <p:cTn id="137" dur="1000" fill="hold"/>
                                        <p:tgtEl>
                                          <p:spTgt spid="20522"/>
                                        </p:tgtEl>
                                        <p:attrNameLst>
                                          <p:attrName>ppt_y</p:attrName>
                                        </p:attrNameLst>
                                      </p:cBhvr>
                                      <p:tavLst>
                                        <p:tav tm="0" fmla="#ppt_y+(sin(-2*pi*(1-$))*-#ppt_x+cos(-2*pi*(1-$))*(1-#ppt_y))*(1-$)">
                                          <p:val>
                                            <p:fltVal val="0"/>
                                          </p:val>
                                        </p:tav>
                                        <p:tav tm="100000">
                                          <p:val>
                                            <p:fltVal val="1"/>
                                          </p:val>
                                        </p:tav>
                                      </p:tavLst>
                                    </p:anim>
                                  </p:childTnLst>
                                  <p:subTnLst>
                                    <p:animClr clrSpc="rgb" dir="cw">
                                      <p:cBhvr override="childStyle">
                                        <p:cTn dur="1" fill="hold" display="0" masterRel="nextClick" afterEffect="1"/>
                                        <p:tgtEl>
                                          <p:spTgt spid="20522"/>
                                        </p:tgtEl>
                                        <p:attrNameLst>
                                          <p:attrName>ppt_c</p:attrName>
                                        </p:attrNameLst>
                                      </p:cBhvr>
                                      <p:to>
                                        <a:schemeClr val="fo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21" grpId="0" animBg="1"/>
      <p:bldP spid="20482" grpId="0" autoUpdateAnimBg="0"/>
      <p:bldP spid="20483" grpId="0" animBg="1" autoUpdateAnimBg="0"/>
      <p:bldP spid="20484" grpId="0" animBg="1" autoUpdateAnimBg="0"/>
      <p:bldP spid="20485" grpId="0" animBg="1" autoUpdateAnimBg="0"/>
      <p:bldP spid="20486" grpId="0" animBg="1" autoUpdateAnimBg="0"/>
      <p:bldP spid="20487" grpId="0" animBg="1" autoUpdateAnimBg="0"/>
      <p:bldP spid="20488" grpId="0" animBg="1" autoUpdateAnimBg="0"/>
      <p:bldP spid="20493" grpId="0" animBg="1"/>
      <p:bldP spid="20494" grpId="0" animBg="1"/>
      <p:bldP spid="20496" grpId="0" animBg="1"/>
      <p:bldP spid="20497" grpId="0" animBg="1"/>
      <p:bldP spid="20499" grpId="0" animBg="1"/>
      <p:bldP spid="20500" grpId="0" animBg="1"/>
      <p:bldP spid="20501" grpId="0" animBg="1"/>
      <p:bldP spid="20502" grpId="0" animBg="1"/>
      <p:bldP spid="20505" grpId="0" animBg="1"/>
      <p:bldP spid="20507" grpId="0" animBg="1"/>
      <p:bldP spid="20508" grpId="0" animBg="1"/>
      <p:bldP spid="20509" grpId="0" animBg="1"/>
      <p:bldP spid="20511" grpId="0" animBg="1"/>
      <p:bldP spid="20512" grpId="0" animBg="1"/>
      <p:bldP spid="20513" grpId="0" animBg="1"/>
      <p:bldP spid="20514" grpId="0" animBg="1"/>
      <p:bldP spid="20515" grpId="0" autoUpdateAnimBg="0"/>
      <p:bldP spid="20516" grpId="0" autoUpdateAnimBg="0"/>
      <p:bldP spid="20522" grpId="0" animBg="1" autoUpdateAnimBg="0"/>
      <p:bldP spid="20523" grpId="0" animBg="1"/>
      <p:bldP spid="20524" grpId="0" animBg="1"/>
      <p:bldP spid="20525"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Footer Placeholder 1"/>
          <p:cNvSpPr>
            <a:spLocks noGrp="1"/>
          </p:cNvSpPr>
          <p:nvPr>
            <p:ph type="ftr" sz="quarter" idx="10"/>
          </p:nvPr>
        </p:nvSpPr>
        <p:spPr/>
        <p:txBody>
          <a:bodyPr/>
          <a:lstStyle/>
          <a:p>
            <a:endParaRPr lang="en-US"/>
          </a:p>
        </p:txBody>
      </p:sp>
      <p:sp>
        <p:nvSpPr>
          <p:cNvPr id="47106" name="Rectangle 2"/>
          <p:cNvSpPr>
            <a:spLocks noGrp="1" noChangeArrowheads="1"/>
          </p:cNvSpPr>
          <p:nvPr>
            <p:ph type="title" idx="4294967295"/>
          </p:nvPr>
        </p:nvSpPr>
        <p:spPr>
          <a:xfrm>
            <a:off x="533400" y="1905000"/>
            <a:ext cx="7772400" cy="3048000"/>
          </a:xfrm>
        </p:spPr>
        <p:txBody>
          <a:bodyPr/>
          <a:lstStyle/>
          <a:p>
            <a:r>
              <a:rPr lang="en-US" sz="3200" b="1">
                <a:solidFill>
                  <a:schemeClr val="tx1"/>
                </a:solidFill>
                <a:latin typeface="Times New Roman" pitchFamily="18" charset="0"/>
              </a:rPr>
              <a:t>A character is the smallest amount of information that can be communicated to the computer. All data, information and instruction are represented by a combination of these characters.</a:t>
            </a:r>
            <a:br>
              <a:rPr lang="en-US" sz="3200" b="1">
                <a:solidFill>
                  <a:schemeClr val="tx1"/>
                </a:solidFill>
                <a:latin typeface="Times New Roman" pitchFamily="18" charset="0"/>
              </a:rPr>
            </a:br>
            <a:endParaRPr lang="en-US">
              <a:latin typeface="Times New Roman" pitchFamily="18" charset="0"/>
            </a:endParaRPr>
          </a:p>
        </p:txBody>
      </p:sp>
      <p:sp>
        <p:nvSpPr>
          <p:cNvPr id="47107" name="Rectangle 3"/>
          <p:cNvSpPr>
            <a:spLocks noChangeArrowheads="1"/>
          </p:cNvSpPr>
          <p:nvPr/>
        </p:nvSpPr>
        <p:spPr bwMode="auto">
          <a:xfrm>
            <a:off x="457200" y="990600"/>
            <a:ext cx="8382000" cy="579438"/>
          </a:xfrm>
          <a:prstGeom prst="rect">
            <a:avLst/>
          </a:prstGeom>
          <a:noFill/>
          <a:ln w="9525">
            <a:noFill/>
            <a:miter lim="800000"/>
            <a:headEnd/>
            <a:tailEnd/>
          </a:ln>
          <a:effectLst/>
        </p:spPr>
        <p:txBody>
          <a:bodyPr>
            <a:spAutoFit/>
          </a:bodyPr>
          <a:lstStyle/>
          <a:p>
            <a:pPr>
              <a:spcBef>
                <a:spcPct val="50000"/>
              </a:spcBef>
            </a:pPr>
            <a:r>
              <a:rPr lang="en-US" sz="3200" b="1">
                <a:solidFill>
                  <a:schemeClr val="tx1"/>
                </a:solidFill>
                <a:latin typeface="Times New Roman" pitchFamily="18" charset="0"/>
              </a:rPr>
              <a:t>CHARACTER :</a:t>
            </a:r>
          </a:p>
        </p:txBody>
      </p:sp>
      <p:sp>
        <p:nvSpPr>
          <p:cNvPr id="47108" name="Text Box 4"/>
          <p:cNvSpPr txBox="1">
            <a:spLocks noChangeArrowheads="1"/>
          </p:cNvSpPr>
          <p:nvPr/>
        </p:nvSpPr>
        <p:spPr bwMode="auto">
          <a:xfrm>
            <a:off x="0" y="0"/>
            <a:ext cx="9144000" cy="519113"/>
          </a:xfrm>
          <a:prstGeom prst="rect">
            <a:avLst/>
          </a:prstGeom>
          <a:noFill/>
          <a:ln w="9525">
            <a:noFill/>
            <a:miter lim="800000"/>
            <a:headEnd/>
            <a:tailEnd/>
          </a:ln>
          <a:effectLst/>
        </p:spPr>
        <p:txBody>
          <a:bodyPr>
            <a:spAutoFit/>
          </a:bodyPr>
          <a:lstStyle/>
          <a:p>
            <a:pPr algn="ctr">
              <a:spcBef>
                <a:spcPct val="50000"/>
              </a:spcBef>
            </a:pPr>
            <a:r>
              <a:rPr lang="en-US" sz="2800" b="1">
                <a:solidFill>
                  <a:srgbClr val="000099"/>
                </a:solidFill>
                <a:effectLst>
                  <a:outerShdw blurRad="38100" dist="38100" dir="2700000" algn="tl">
                    <a:srgbClr val="000000"/>
                  </a:outerShdw>
                </a:effectLst>
                <a:latin typeface="Times New Roman" pitchFamily="18" charset="0"/>
              </a:rPr>
              <a:t>DATA REPRESENTATION  WITHIN A COMPUTER</a:t>
            </a:r>
          </a:p>
        </p:txBody>
      </p:sp>
      <p:sp>
        <p:nvSpPr>
          <p:cNvPr id="47109" name="Text Box 5"/>
          <p:cNvSpPr txBox="1">
            <a:spLocks noChangeArrowheads="1"/>
          </p:cNvSpPr>
          <p:nvPr/>
        </p:nvSpPr>
        <p:spPr bwMode="auto">
          <a:xfrm>
            <a:off x="533400" y="4876800"/>
            <a:ext cx="7696200" cy="2286000"/>
          </a:xfrm>
          <a:prstGeom prst="rect">
            <a:avLst/>
          </a:prstGeom>
          <a:noFill/>
          <a:ln w="9525">
            <a:noFill/>
            <a:miter lim="800000"/>
            <a:headEnd/>
            <a:tailEnd/>
          </a:ln>
          <a:effectLst/>
        </p:spPr>
        <p:txBody>
          <a:bodyPr>
            <a:spAutoFit/>
          </a:bodyPr>
          <a:lstStyle/>
          <a:p>
            <a:pPr>
              <a:spcBef>
                <a:spcPct val="50000"/>
              </a:spcBef>
            </a:pPr>
            <a:r>
              <a:rPr lang="en-US" sz="3200" b="1">
                <a:solidFill>
                  <a:schemeClr val="tx1"/>
                </a:solidFill>
                <a:latin typeface="Times New Roman" pitchFamily="18" charset="0"/>
              </a:rPr>
              <a:t>All alphabets, digits and symbols are characters. Even a blank space is a character.</a:t>
            </a:r>
          </a:p>
          <a:p>
            <a:pPr>
              <a:spcBef>
                <a:spcPct val="50000"/>
              </a:spcBef>
            </a:pPr>
            <a:endParaRPr lang="en-US" sz="3200" b="1">
              <a:solidFill>
                <a:schemeClr val="tx1"/>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iterate type="wd">
                                    <p:tmPct val="100000"/>
                                  </p:iterate>
                                  <p:childTnLst>
                                    <p:set>
                                      <p:cBhvr>
                                        <p:cTn id="6" dur="1" fill="hold">
                                          <p:stCondLst>
                                            <p:cond delay="0"/>
                                          </p:stCondLst>
                                        </p:cTn>
                                        <p:tgtEl>
                                          <p:spTgt spid="47108"/>
                                        </p:tgtEl>
                                        <p:attrNameLst>
                                          <p:attrName>style.visibility</p:attrName>
                                        </p:attrNameLst>
                                      </p:cBhvr>
                                      <p:to>
                                        <p:strVal val="visible"/>
                                      </p:to>
                                    </p:set>
                                    <p:anim calcmode="lin" valueType="num">
                                      <p:cBhvr additive="base">
                                        <p:cTn id="7" dur="300" fill="hold"/>
                                        <p:tgtEl>
                                          <p:spTgt spid="47108"/>
                                        </p:tgtEl>
                                        <p:attrNameLst>
                                          <p:attrName>ppt_x</p:attrName>
                                        </p:attrNameLst>
                                      </p:cBhvr>
                                      <p:tavLst>
                                        <p:tav tm="0">
                                          <p:val>
                                            <p:strVal val="0-#ppt_w/2"/>
                                          </p:val>
                                        </p:tav>
                                        <p:tav tm="100000">
                                          <p:val>
                                            <p:strVal val="#ppt_x"/>
                                          </p:val>
                                        </p:tav>
                                      </p:tavLst>
                                    </p:anim>
                                    <p:anim calcmode="lin" valueType="num">
                                      <p:cBhvr additive="base">
                                        <p:cTn id="8" dur="300" fill="hold"/>
                                        <p:tgtEl>
                                          <p:spTgt spid="4710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7107"/>
                                        </p:tgtEl>
                                        <p:attrNameLst>
                                          <p:attrName>style.visibility</p:attrName>
                                        </p:attrNameLst>
                                      </p:cBhvr>
                                      <p:to>
                                        <p:strVal val="visible"/>
                                      </p:to>
                                    </p:set>
                                    <p:anim calcmode="lin" valueType="num">
                                      <p:cBhvr additive="base">
                                        <p:cTn id="13" dur="500" fill="hold"/>
                                        <p:tgtEl>
                                          <p:spTgt spid="47107"/>
                                        </p:tgtEl>
                                        <p:attrNameLst>
                                          <p:attrName>ppt_x</p:attrName>
                                        </p:attrNameLst>
                                      </p:cBhvr>
                                      <p:tavLst>
                                        <p:tav tm="0">
                                          <p:val>
                                            <p:strVal val="0-#ppt_w/2"/>
                                          </p:val>
                                        </p:tav>
                                        <p:tav tm="100000">
                                          <p:val>
                                            <p:strVal val="#ppt_x"/>
                                          </p:val>
                                        </p:tav>
                                      </p:tavLst>
                                    </p:anim>
                                    <p:anim calcmode="lin" valueType="num">
                                      <p:cBhvr additive="base">
                                        <p:cTn id="14" dur="500" fill="hold"/>
                                        <p:tgtEl>
                                          <p:spTgt spid="4710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47106"/>
                                        </p:tgtEl>
                                        <p:attrNameLst>
                                          <p:attrName>style.visibility</p:attrName>
                                        </p:attrNameLst>
                                      </p:cBhvr>
                                      <p:to>
                                        <p:strVal val="visible"/>
                                      </p:to>
                                    </p:set>
                                    <p:animEffect transition="in" filter="slide(fromBottom)">
                                      <p:cBhvr>
                                        <p:cTn id="19" dur="500"/>
                                        <p:tgtEl>
                                          <p:spTgt spid="47106"/>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47109"/>
                                        </p:tgtEl>
                                        <p:attrNameLst>
                                          <p:attrName>style.visibility</p:attrName>
                                        </p:attrNameLst>
                                      </p:cBhvr>
                                      <p:to>
                                        <p:strVal val="visible"/>
                                      </p:to>
                                    </p:set>
                                    <p:anim calcmode="lin" valueType="num">
                                      <p:cBhvr additive="base">
                                        <p:cTn id="24" dur="500" fill="hold"/>
                                        <p:tgtEl>
                                          <p:spTgt spid="47109"/>
                                        </p:tgtEl>
                                        <p:attrNameLst>
                                          <p:attrName>ppt_x</p:attrName>
                                        </p:attrNameLst>
                                      </p:cBhvr>
                                      <p:tavLst>
                                        <p:tav tm="0">
                                          <p:val>
                                            <p:strVal val="0-#ppt_w/2"/>
                                          </p:val>
                                        </p:tav>
                                        <p:tav tm="100000">
                                          <p:val>
                                            <p:strVal val="#ppt_x"/>
                                          </p:val>
                                        </p:tav>
                                      </p:tavLst>
                                    </p:anim>
                                    <p:anim calcmode="lin" valueType="num">
                                      <p:cBhvr additive="base">
                                        <p:cTn id="25" dur="500" fill="hold"/>
                                        <p:tgtEl>
                                          <p:spTgt spid="4710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autoUpdateAnimBg="0"/>
      <p:bldP spid="47107" grpId="0" autoUpdateAnimBg="0"/>
      <p:bldP spid="47108" grpId="0" autoUpdateAnimBg="0"/>
      <p:bldP spid="47109"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1"/>
          <p:cNvSpPr>
            <a:spLocks noGrp="1"/>
          </p:cNvSpPr>
          <p:nvPr>
            <p:ph type="ftr" sz="quarter" idx="10"/>
          </p:nvPr>
        </p:nvSpPr>
        <p:spPr/>
        <p:txBody>
          <a:bodyPr/>
          <a:lstStyle/>
          <a:p>
            <a:endParaRPr lang="en-US"/>
          </a:p>
        </p:txBody>
      </p:sp>
      <p:sp>
        <p:nvSpPr>
          <p:cNvPr id="48130" name="Text Box 2"/>
          <p:cNvSpPr txBox="1">
            <a:spLocks noChangeArrowheads="1"/>
          </p:cNvSpPr>
          <p:nvPr/>
        </p:nvSpPr>
        <p:spPr bwMode="auto">
          <a:xfrm>
            <a:off x="762000" y="1600200"/>
            <a:ext cx="7696200" cy="1739900"/>
          </a:xfrm>
          <a:prstGeom prst="rect">
            <a:avLst/>
          </a:prstGeom>
          <a:noFill/>
          <a:ln w="9525">
            <a:noFill/>
            <a:miter lim="800000"/>
            <a:headEnd/>
            <a:tailEnd/>
          </a:ln>
          <a:effectLst/>
        </p:spPr>
        <p:txBody>
          <a:bodyPr>
            <a:spAutoFit/>
          </a:bodyPr>
          <a:lstStyle/>
          <a:p>
            <a:pPr>
              <a:spcBef>
                <a:spcPct val="50000"/>
              </a:spcBef>
            </a:pPr>
            <a:r>
              <a:rPr lang="en-US" sz="3600" b="1">
                <a:solidFill>
                  <a:schemeClr val="tx1"/>
                </a:solidFill>
                <a:latin typeface="Times New Roman" pitchFamily="18" charset="0"/>
              </a:rPr>
              <a:t>Computer being an electronic device, can represent only two states – VOLTAGE and NO VOLTAGE.</a:t>
            </a:r>
          </a:p>
        </p:txBody>
      </p:sp>
      <p:sp>
        <p:nvSpPr>
          <p:cNvPr id="48131" name="Text Box 3"/>
          <p:cNvSpPr txBox="1">
            <a:spLocks noChangeArrowheads="1"/>
          </p:cNvSpPr>
          <p:nvPr/>
        </p:nvSpPr>
        <p:spPr bwMode="auto">
          <a:xfrm>
            <a:off x="838200" y="4267200"/>
            <a:ext cx="7696200" cy="1465263"/>
          </a:xfrm>
          <a:prstGeom prst="rect">
            <a:avLst/>
          </a:prstGeom>
          <a:noFill/>
          <a:ln w="9525">
            <a:noFill/>
            <a:miter lim="800000"/>
            <a:headEnd/>
            <a:tailEnd/>
          </a:ln>
          <a:effectLst/>
        </p:spPr>
        <p:txBody>
          <a:bodyPr>
            <a:spAutoFit/>
          </a:bodyPr>
          <a:lstStyle/>
          <a:p>
            <a:pPr>
              <a:spcBef>
                <a:spcPct val="50000"/>
              </a:spcBef>
            </a:pPr>
            <a:r>
              <a:rPr lang="en-US" sz="3600" b="1">
                <a:solidFill>
                  <a:schemeClr val="tx1"/>
                </a:solidFill>
                <a:latin typeface="Times New Roman" pitchFamily="18" charset="0"/>
              </a:rPr>
              <a:t>Voltage is represented as 		1</a:t>
            </a:r>
          </a:p>
          <a:p>
            <a:pPr>
              <a:spcBef>
                <a:spcPct val="50000"/>
              </a:spcBef>
            </a:pPr>
            <a:r>
              <a:rPr lang="en-US" sz="3600" b="1">
                <a:solidFill>
                  <a:schemeClr val="tx1"/>
                </a:solidFill>
                <a:latin typeface="Times New Roman" pitchFamily="18" charset="0"/>
              </a:rPr>
              <a:t>No voltage is represented as 	0</a:t>
            </a:r>
          </a:p>
        </p:txBody>
      </p:sp>
      <p:sp>
        <p:nvSpPr>
          <p:cNvPr id="48132" name="Text Box 4"/>
          <p:cNvSpPr txBox="1">
            <a:spLocks noChangeArrowheads="1"/>
          </p:cNvSpPr>
          <p:nvPr/>
        </p:nvSpPr>
        <p:spPr bwMode="auto">
          <a:xfrm>
            <a:off x="685800" y="0"/>
            <a:ext cx="7391400" cy="1311275"/>
          </a:xfrm>
          <a:prstGeom prst="rect">
            <a:avLst/>
          </a:prstGeom>
          <a:noFill/>
          <a:ln w="9525">
            <a:noFill/>
            <a:miter lim="800000"/>
            <a:headEnd/>
            <a:tailEnd/>
          </a:ln>
          <a:effectLst/>
        </p:spPr>
        <p:txBody>
          <a:bodyPr>
            <a:spAutoFit/>
          </a:bodyPr>
          <a:lstStyle/>
          <a:p>
            <a:pPr algn="ctr">
              <a:spcBef>
                <a:spcPct val="50000"/>
              </a:spcBef>
            </a:pPr>
            <a:r>
              <a:rPr lang="en-US" sz="4000" b="1">
                <a:solidFill>
                  <a:srgbClr val="00CC00"/>
                </a:solidFill>
                <a:effectLst>
                  <a:outerShdw blurRad="38100" dist="38100" dir="2700000" algn="tl">
                    <a:srgbClr val="000000"/>
                  </a:outerShdw>
                </a:effectLst>
                <a:latin typeface="Times New Roman" pitchFamily="18" charset="0"/>
              </a:rPr>
              <a:t>How does the computer understand a character?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8132"/>
                                        </p:tgtEl>
                                        <p:attrNameLst>
                                          <p:attrName>style.visibility</p:attrName>
                                        </p:attrNameLst>
                                      </p:cBhvr>
                                      <p:to>
                                        <p:strVal val="visible"/>
                                      </p:to>
                                    </p:set>
                                    <p:anim calcmode="lin" valueType="num">
                                      <p:cBhvr additive="base">
                                        <p:cTn id="7" dur="500" fill="hold"/>
                                        <p:tgtEl>
                                          <p:spTgt spid="48132"/>
                                        </p:tgtEl>
                                        <p:attrNameLst>
                                          <p:attrName>ppt_x</p:attrName>
                                        </p:attrNameLst>
                                      </p:cBhvr>
                                      <p:tavLst>
                                        <p:tav tm="0">
                                          <p:val>
                                            <p:strVal val="0-#ppt_w/2"/>
                                          </p:val>
                                        </p:tav>
                                        <p:tav tm="100000">
                                          <p:val>
                                            <p:strVal val="#ppt_x"/>
                                          </p:val>
                                        </p:tav>
                                      </p:tavLst>
                                    </p:anim>
                                    <p:anim calcmode="lin" valueType="num">
                                      <p:cBhvr additive="base">
                                        <p:cTn id="8" dur="500" fill="hold"/>
                                        <p:tgtEl>
                                          <p:spTgt spid="4813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8130"/>
                                        </p:tgtEl>
                                        <p:attrNameLst>
                                          <p:attrName>style.visibility</p:attrName>
                                        </p:attrNameLst>
                                      </p:cBhvr>
                                      <p:to>
                                        <p:strVal val="visible"/>
                                      </p:to>
                                    </p:set>
                                    <p:anim calcmode="lin" valueType="num">
                                      <p:cBhvr>
                                        <p:cTn id="13" dur="500" fill="hold"/>
                                        <p:tgtEl>
                                          <p:spTgt spid="48130"/>
                                        </p:tgtEl>
                                        <p:attrNameLst>
                                          <p:attrName>ppt_w</p:attrName>
                                        </p:attrNameLst>
                                      </p:cBhvr>
                                      <p:tavLst>
                                        <p:tav tm="0">
                                          <p:val>
                                            <p:fltVal val="0"/>
                                          </p:val>
                                        </p:tav>
                                        <p:tav tm="100000">
                                          <p:val>
                                            <p:strVal val="#ppt_w"/>
                                          </p:val>
                                        </p:tav>
                                      </p:tavLst>
                                    </p:anim>
                                    <p:anim calcmode="lin" valueType="num">
                                      <p:cBhvr>
                                        <p:cTn id="14" dur="500" fill="hold"/>
                                        <p:tgtEl>
                                          <p:spTgt spid="48130"/>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8131"/>
                                        </p:tgtEl>
                                        <p:attrNameLst>
                                          <p:attrName>style.visibility</p:attrName>
                                        </p:attrNameLst>
                                      </p:cBhvr>
                                      <p:to>
                                        <p:strVal val="visible"/>
                                      </p:to>
                                    </p:set>
                                    <p:anim calcmode="lin" valueType="num">
                                      <p:cBhvr additive="base">
                                        <p:cTn id="19" dur="500" fill="hold"/>
                                        <p:tgtEl>
                                          <p:spTgt spid="48131"/>
                                        </p:tgtEl>
                                        <p:attrNameLst>
                                          <p:attrName>ppt_x</p:attrName>
                                        </p:attrNameLst>
                                      </p:cBhvr>
                                      <p:tavLst>
                                        <p:tav tm="0">
                                          <p:val>
                                            <p:strVal val="0-#ppt_w/2"/>
                                          </p:val>
                                        </p:tav>
                                        <p:tav tm="100000">
                                          <p:val>
                                            <p:strVal val="#ppt_x"/>
                                          </p:val>
                                        </p:tav>
                                      </p:tavLst>
                                    </p:anim>
                                    <p:anim calcmode="lin" valueType="num">
                                      <p:cBhvr additive="base">
                                        <p:cTn id="20" dur="500" fill="hold"/>
                                        <p:tgtEl>
                                          <p:spTgt spid="481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0" grpId="0" autoUpdateAnimBg="0"/>
      <p:bldP spid="48131" grpId="0" autoUpdateAnimBg="0"/>
      <p:bldP spid="48132"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ooter Placeholder 1"/>
          <p:cNvSpPr>
            <a:spLocks noGrp="1"/>
          </p:cNvSpPr>
          <p:nvPr>
            <p:ph type="ftr" sz="quarter" idx="10"/>
          </p:nvPr>
        </p:nvSpPr>
        <p:spPr/>
        <p:txBody>
          <a:bodyPr/>
          <a:lstStyle/>
          <a:p>
            <a:endParaRPr lang="en-US"/>
          </a:p>
        </p:txBody>
      </p:sp>
      <p:sp>
        <p:nvSpPr>
          <p:cNvPr id="49154" name="Text Box 2"/>
          <p:cNvSpPr txBox="1">
            <a:spLocks noChangeArrowheads="1"/>
          </p:cNvSpPr>
          <p:nvPr/>
        </p:nvSpPr>
        <p:spPr bwMode="auto">
          <a:xfrm>
            <a:off x="914400" y="304800"/>
            <a:ext cx="7696200" cy="579438"/>
          </a:xfrm>
          <a:prstGeom prst="rect">
            <a:avLst/>
          </a:prstGeom>
          <a:noFill/>
          <a:ln w="9525">
            <a:noFill/>
            <a:miter lim="800000"/>
            <a:headEnd/>
            <a:tailEnd/>
          </a:ln>
          <a:effectLst/>
        </p:spPr>
        <p:txBody>
          <a:bodyPr>
            <a:spAutoFit/>
          </a:bodyPr>
          <a:lstStyle/>
          <a:p>
            <a:pPr algn="ctr">
              <a:spcBef>
                <a:spcPct val="50000"/>
              </a:spcBef>
            </a:pPr>
            <a:r>
              <a:rPr lang="en-US" sz="3200" b="1">
                <a:solidFill>
                  <a:schemeClr val="tx1"/>
                </a:solidFill>
                <a:latin typeface="Times New Roman" pitchFamily="18" charset="0"/>
              </a:rPr>
              <a:t>A series of such 0s and 1s form a pattern.</a:t>
            </a:r>
          </a:p>
        </p:txBody>
      </p:sp>
      <p:grpSp>
        <p:nvGrpSpPr>
          <p:cNvPr id="49155" name="Group 3"/>
          <p:cNvGrpSpPr>
            <a:grpSpLocks/>
          </p:cNvGrpSpPr>
          <p:nvPr/>
        </p:nvGrpSpPr>
        <p:grpSpPr bwMode="auto">
          <a:xfrm>
            <a:off x="2743200" y="1447800"/>
            <a:ext cx="3657600" cy="457200"/>
            <a:chOff x="1728" y="912"/>
            <a:chExt cx="2304" cy="288"/>
          </a:xfrm>
        </p:grpSpPr>
        <p:sp>
          <p:nvSpPr>
            <p:cNvPr id="49156" name="AutoShape 4"/>
            <p:cNvSpPr>
              <a:spLocks noChangeArrowheads="1"/>
            </p:cNvSpPr>
            <p:nvPr/>
          </p:nvSpPr>
          <p:spPr bwMode="auto">
            <a:xfrm>
              <a:off x="1728" y="912"/>
              <a:ext cx="288" cy="288"/>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sz="3200" b="1">
                  <a:solidFill>
                    <a:schemeClr val="tx1"/>
                  </a:solidFill>
                  <a:latin typeface="Times New Roman" pitchFamily="18" charset="0"/>
                </a:rPr>
                <a:t>1</a:t>
              </a:r>
            </a:p>
          </p:txBody>
        </p:sp>
        <p:sp>
          <p:nvSpPr>
            <p:cNvPr id="49157" name="AutoShape 5"/>
            <p:cNvSpPr>
              <a:spLocks noChangeArrowheads="1"/>
            </p:cNvSpPr>
            <p:nvPr/>
          </p:nvSpPr>
          <p:spPr bwMode="auto">
            <a:xfrm>
              <a:off x="2016" y="912"/>
              <a:ext cx="288" cy="288"/>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sz="3200" b="1">
                  <a:solidFill>
                    <a:schemeClr val="tx1"/>
                  </a:solidFill>
                  <a:latin typeface="Times New Roman" pitchFamily="18" charset="0"/>
                </a:rPr>
                <a:t>0</a:t>
              </a:r>
            </a:p>
          </p:txBody>
        </p:sp>
        <p:sp>
          <p:nvSpPr>
            <p:cNvPr id="49158" name="AutoShape 6"/>
            <p:cNvSpPr>
              <a:spLocks noChangeArrowheads="1"/>
            </p:cNvSpPr>
            <p:nvPr/>
          </p:nvSpPr>
          <p:spPr bwMode="auto">
            <a:xfrm>
              <a:off x="2304" y="912"/>
              <a:ext cx="288" cy="288"/>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sz="3200" b="1">
                  <a:solidFill>
                    <a:schemeClr val="tx1"/>
                  </a:solidFill>
                  <a:latin typeface="Times New Roman" pitchFamily="18" charset="0"/>
                </a:rPr>
                <a:t>1</a:t>
              </a:r>
            </a:p>
          </p:txBody>
        </p:sp>
        <p:sp>
          <p:nvSpPr>
            <p:cNvPr id="49159" name="AutoShape 7"/>
            <p:cNvSpPr>
              <a:spLocks noChangeArrowheads="1"/>
            </p:cNvSpPr>
            <p:nvPr/>
          </p:nvSpPr>
          <p:spPr bwMode="auto">
            <a:xfrm>
              <a:off x="2592" y="912"/>
              <a:ext cx="288" cy="288"/>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sz="3200" b="1">
                  <a:solidFill>
                    <a:schemeClr val="tx1"/>
                  </a:solidFill>
                  <a:latin typeface="Times New Roman" pitchFamily="18" charset="0"/>
                </a:rPr>
                <a:t>1</a:t>
              </a:r>
            </a:p>
          </p:txBody>
        </p:sp>
        <p:sp>
          <p:nvSpPr>
            <p:cNvPr id="49160" name="AutoShape 8"/>
            <p:cNvSpPr>
              <a:spLocks noChangeArrowheads="1"/>
            </p:cNvSpPr>
            <p:nvPr/>
          </p:nvSpPr>
          <p:spPr bwMode="auto">
            <a:xfrm>
              <a:off x="2880" y="912"/>
              <a:ext cx="288" cy="288"/>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sz="3200" b="1">
                  <a:solidFill>
                    <a:schemeClr val="tx1"/>
                  </a:solidFill>
                  <a:latin typeface="Times New Roman" pitchFamily="18" charset="0"/>
                </a:rPr>
                <a:t>1</a:t>
              </a:r>
            </a:p>
          </p:txBody>
        </p:sp>
        <p:sp>
          <p:nvSpPr>
            <p:cNvPr id="49161" name="AutoShape 9"/>
            <p:cNvSpPr>
              <a:spLocks noChangeArrowheads="1"/>
            </p:cNvSpPr>
            <p:nvPr/>
          </p:nvSpPr>
          <p:spPr bwMode="auto">
            <a:xfrm>
              <a:off x="3168" y="912"/>
              <a:ext cx="288" cy="288"/>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sz="3200" b="1">
                  <a:solidFill>
                    <a:schemeClr val="tx1"/>
                  </a:solidFill>
                  <a:latin typeface="Times New Roman" pitchFamily="18" charset="0"/>
                </a:rPr>
                <a:t>0</a:t>
              </a:r>
            </a:p>
          </p:txBody>
        </p:sp>
        <p:sp>
          <p:nvSpPr>
            <p:cNvPr id="49162" name="AutoShape 10"/>
            <p:cNvSpPr>
              <a:spLocks noChangeArrowheads="1"/>
            </p:cNvSpPr>
            <p:nvPr/>
          </p:nvSpPr>
          <p:spPr bwMode="auto">
            <a:xfrm>
              <a:off x="3456" y="912"/>
              <a:ext cx="288" cy="288"/>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sz="3200" b="1">
                  <a:solidFill>
                    <a:schemeClr val="tx1"/>
                  </a:solidFill>
                  <a:latin typeface="Times New Roman" pitchFamily="18" charset="0"/>
                </a:rPr>
                <a:t>0</a:t>
              </a:r>
            </a:p>
          </p:txBody>
        </p:sp>
        <p:sp>
          <p:nvSpPr>
            <p:cNvPr id="49163" name="AutoShape 11"/>
            <p:cNvSpPr>
              <a:spLocks noChangeArrowheads="1"/>
            </p:cNvSpPr>
            <p:nvPr/>
          </p:nvSpPr>
          <p:spPr bwMode="auto">
            <a:xfrm>
              <a:off x="3744" y="912"/>
              <a:ext cx="288" cy="288"/>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sz="3200">
                  <a:solidFill>
                    <a:schemeClr val="tx1"/>
                  </a:solidFill>
                  <a:latin typeface="Times New Roman" pitchFamily="18" charset="0"/>
                </a:rPr>
                <a:t>1</a:t>
              </a:r>
            </a:p>
          </p:txBody>
        </p:sp>
      </p:grpSp>
      <p:sp>
        <p:nvSpPr>
          <p:cNvPr id="49164" name="Text Box 12"/>
          <p:cNvSpPr txBox="1">
            <a:spLocks noChangeArrowheads="1"/>
          </p:cNvSpPr>
          <p:nvPr/>
        </p:nvSpPr>
        <p:spPr bwMode="auto">
          <a:xfrm>
            <a:off x="838200" y="1905000"/>
            <a:ext cx="7696200" cy="1614488"/>
          </a:xfrm>
          <a:prstGeom prst="rect">
            <a:avLst/>
          </a:prstGeom>
          <a:noFill/>
          <a:ln w="9525">
            <a:noFill/>
            <a:miter lim="800000"/>
            <a:headEnd/>
            <a:tailEnd/>
          </a:ln>
          <a:effectLst/>
        </p:spPr>
        <p:txBody>
          <a:bodyPr>
            <a:spAutoFit/>
          </a:bodyPr>
          <a:lstStyle/>
          <a:p>
            <a:pPr algn="ctr">
              <a:spcBef>
                <a:spcPct val="50000"/>
              </a:spcBef>
            </a:pPr>
            <a:r>
              <a:rPr lang="en-US" sz="3200" b="1">
                <a:solidFill>
                  <a:schemeClr val="tx1"/>
                </a:solidFill>
                <a:latin typeface="Times New Roman" pitchFamily="18" charset="0"/>
              </a:rPr>
              <a:t>Such a  pattern represents a </a:t>
            </a:r>
            <a:r>
              <a:rPr lang="en-US" sz="3200" b="1" u="sng">
                <a:solidFill>
                  <a:schemeClr val="tx1"/>
                </a:solidFill>
                <a:effectLst>
                  <a:outerShdw blurRad="38100" dist="38100" dir="2700000" algn="tl">
                    <a:srgbClr val="000000"/>
                  </a:outerShdw>
                </a:effectLst>
                <a:latin typeface="Times New Roman" pitchFamily="18" charset="0"/>
              </a:rPr>
              <a:t>CHARACTER</a:t>
            </a:r>
            <a:r>
              <a:rPr lang="en-US" sz="3200" b="1">
                <a:solidFill>
                  <a:schemeClr val="tx1"/>
                </a:solidFill>
                <a:latin typeface="Times New Roman" pitchFamily="18" charset="0"/>
              </a:rPr>
              <a:t>.</a:t>
            </a:r>
          </a:p>
          <a:p>
            <a:pPr algn="ctr">
              <a:spcBef>
                <a:spcPct val="50000"/>
              </a:spcBef>
            </a:pPr>
            <a:endParaRPr lang="en-US">
              <a:solidFill>
                <a:schemeClr val="tx1"/>
              </a:solidFill>
              <a:latin typeface="Times New Roman" pitchFamily="18" charset="0"/>
            </a:endParaRPr>
          </a:p>
        </p:txBody>
      </p:sp>
      <p:sp>
        <p:nvSpPr>
          <p:cNvPr id="49165" name="Text Box 13"/>
          <p:cNvSpPr txBox="1">
            <a:spLocks noChangeArrowheads="1"/>
          </p:cNvSpPr>
          <p:nvPr/>
        </p:nvSpPr>
        <p:spPr bwMode="auto">
          <a:xfrm>
            <a:off x="914400" y="2819400"/>
            <a:ext cx="7696200" cy="579438"/>
          </a:xfrm>
          <a:prstGeom prst="rect">
            <a:avLst/>
          </a:prstGeom>
          <a:noFill/>
          <a:ln w="9525">
            <a:noFill/>
            <a:miter lim="800000"/>
            <a:headEnd/>
            <a:tailEnd/>
          </a:ln>
          <a:effectLst/>
        </p:spPr>
        <p:txBody>
          <a:bodyPr>
            <a:spAutoFit/>
          </a:bodyPr>
          <a:lstStyle/>
          <a:p>
            <a:pPr>
              <a:spcBef>
                <a:spcPct val="50000"/>
              </a:spcBef>
            </a:pPr>
            <a:endParaRPr lang="en-US" sz="3200" b="1">
              <a:solidFill>
                <a:schemeClr val="tx1"/>
              </a:solidFill>
              <a:latin typeface="Times New Roman" pitchFamily="18" charset="0"/>
            </a:endParaRPr>
          </a:p>
        </p:txBody>
      </p:sp>
      <p:sp>
        <p:nvSpPr>
          <p:cNvPr id="49166" name="Line 14"/>
          <p:cNvSpPr>
            <a:spLocks noChangeShapeType="1"/>
          </p:cNvSpPr>
          <p:nvPr/>
        </p:nvSpPr>
        <p:spPr bwMode="auto">
          <a:xfrm>
            <a:off x="762000" y="3124200"/>
            <a:ext cx="7467600" cy="0"/>
          </a:xfrm>
          <a:prstGeom prst="line">
            <a:avLst/>
          </a:prstGeom>
          <a:noFill/>
          <a:ln w="9525">
            <a:solidFill>
              <a:schemeClr val="tx1"/>
            </a:solidFill>
            <a:round/>
            <a:headEnd/>
            <a:tailEnd/>
          </a:ln>
          <a:effectLst/>
        </p:spPr>
        <p:txBody>
          <a:bodyPr/>
          <a:lstStyle/>
          <a:p>
            <a:endParaRPr lang="en-US"/>
          </a:p>
        </p:txBody>
      </p:sp>
      <p:sp>
        <p:nvSpPr>
          <p:cNvPr id="49167" name="Text Box 15"/>
          <p:cNvSpPr txBox="1">
            <a:spLocks noChangeArrowheads="1"/>
          </p:cNvSpPr>
          <p:nvPr/>
        </p:nvSpPr>
        <p:spPr bwMode="auto">
          <a:xfrm>
            <a:off x="914400" y="4114800"/>
            <a:ext cx="7696200" cy="1066800"/>
          </a:xfrm>
          <a:prstGeom prst="rect">
            <a:avLst/>
          </a:prstGeom>
          <a:noFill/>
          <a:ln w="9525">
            <a:noFill/>
            <a:miter lim="800000"/>
            <a:headEnd/>
            <a:tailEnd/>
          </a:ln>
          <a:effectLst/>
        </p:spPr>
        <p:txBody>
          <a:bodyPr>
            <a:spAutoFit/>
          </a:bodyPr>
          <a:lstStyle/>
          <a:p>
            <a:pPr>
              <a:spcBef>
                <a:spcPct val="50000"/>
              </a:spcBef>
            </a:pPr>
            <a:r>
              <a:rPr lang="en-US" sz="3200" b="1">
                <a:solidFill>
                  <a:schemeClr val="tx1"/>
                </a:solidFill>
                <a:latin typeface="Times New Roman" pitchFamily="18" charset="0"/>
              </a:rPr>
              <a:t>For each character a separate pattern is there within the computer.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9154"/>
                                        </p:tgtEl>
                                        <p:attrNameLst>
                                          <p:attrName>style.visibility</p:attrName>
                                        </p:attrNameLst>
                                      </p:cBhvr>
                                      <p:to>
                                        <p:strVal val="visible"/>
                                      </p:to>
                                    </p:set>
                                    <p:animEffect transition="in" filter="checkerboard(across)">
                                      <p:cBhvr>
                                        <p:cTn id="7" dur="500"/>
                                        <p:tgtEl>
                                          <p:spTgt spid="49154"/>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49155"/>
                                        </p:tgtEl>
                                        <p:attrNameLst>
                                          <p:attrName>style.visibility</p:attrName>
                                        </p:attrNameLst>
                                      </p:cBhvr>
                                      <p:to>
                                        <p:strVal val="visible"/>
                                      </p:to>
                                    </p:set>
                                    <p:animEffect transition="in" filter="dissolve">
                                      <p:cBhvr>
                                        <p:cTn id="11" dur="500"/>
                                        <p:tgtEl>
                                          <p:spTgt spid="49155"/>
                                        </p:tgtEl>
                                      </p:cBhvr>
                                    </p:animEffect>
                                  </p:childTnLst>
                                </p:cTn>
                              </p:par>
                            </p:childTnLst>
                          </p:cTn>
                        </p:par>
                        <p:par>
                          <p:cTn id="12" fill="hold">
                            <p:stCondLst>
                              <p:cond delay="1000"/>
                            </p:stCondLst>
                            <p:childTnLst>
                              <p:par>
                                <p:cTn id="13" presetID="23" presetClass="entr" presetSubtype="16" fill="hold" grpId="0" nodeType="afterEffect">
                                  <p:stCondLst>
                                    <p:cond delay="0"/>
                                  </p:stCondLst>
                                  <p:childTnLst>
                                    <p:set>
                                      <p:cBhvr>
                                        <p:cTn id="14" dur="1" fill="hold">
                                          <p:stCondLst>
                                            <p:cond delay="0"/>
                                          </p:stCondLst>
                                        </p:cTn>
                                        <p:tgtEl>
                                          <p:spTgt spid="49164"/>
                                        </p:tgtEl>
                                        <p:attrNameLst>
                                          <p:attrName>style.visibility</p:attrName>
                                        </p:attrNameLst>
                                      </p:cBhvr>
                                      <p:to>
                                        <p:strVal val="visible"/>
                                      </p:to>
                                    </p:set>
                                    <p:anim calcmode="lin" valueType="num">
                                      <p:cBhvr>
                                        <p:cTn id="15" dur="500" fill="hold"/>
                                        <p:tgtEl>
                                          <p:spTgt spid="49164"/>
                                        </p:tgtEl>
                                        <p:attrNameLst>
                                          <p:attrName>ppt_w</p:attrName>
                                        </p:attrNameLst>
                                      </p:cBhvr>
                                      <p:tavLst>
                                        <p:tav tm="0">
                                          <p:val>
                                            <p:fltVal val="0"/>
                                          </p:val>
                                        </p:tav>
                                        <p:tav tm="100000">
                                          <p:val>
                                            <p:strVal val="#ppt_w"/>
                                          </p:val>
                                        </p:tav>
                                      </p:tavLst>
                                    </p:anim>
                                    <p:anim calcmode="lin" valueType="num">
                                      <p:cBhvr>
                                        <p:cTn id="16" dur="500" fill="hold"/>
                                        <p:tgtEl>
                                          <p:spTgt spid="49164"/>
                                        </p:tgtEl>
                                        <p:attrNameLst>
                                          <p:attrName>ppt_h</p:attrName>
                                        </p:attrNameLst>
                                      </p:cBhvr>
                                      <p:tavLst>
                                        <p:tav tm="0">
                                          <p:val>
                                            <p:fltVal val="0"/>
                                          </p:val>
                                        </p:tav>
                                        <p:tav tm="100000">
                                          <p:val>
                                            <p:strVal val="#ppt_h"/>
                                          </p:val>
                                        </p:tav>
                                      </p:tavLst>
                                    </p:anim>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49166"/>
                                        </p:tgtEl>
                                        <p:attrNameLst>
                                          <p:attrName>style.visibility</p:attrName>
                                        </p:attrNameLst>
                                      </p:cBhvr>
                                      <p:to>
                                        <p:strVal val="visible"/>
                                      </p:to>
                                    </p:set>
                                    <p:anim calcmode="lin" valueType="num">
                                      <p:cBhvr additive="base">
                                        <p:cTn id="20" dur="500" fill="hold"/>
                                        <p:tgtEl>
                                          <p:spTgt spid="49166"/>
                                        </p:tgtEl>
                                        <p:attrNameLst>
                                          <p:attrName>ppt_x</p:attrName>
                                        </p:attrNameLst>
                                      </p:cBhvr>
                                      <p:tavLst>
                                        <p:tav tm="0">
                                          <p:val>
                                            <p:strVal val="0-#ppt_w/2"/>
                                          </p:val>
                                        </p:tav>
                                        <p:tav tm="100000">
                                          <p:val>
                                            <p:strVal val="#ppt_x"/>
                                          </p:val>
                                        </p:tav>
                                      </p:tavLst>
                                    </p:anim>
                                    <p:anim calcmode="lin" valueType="num">
                                      <p:cBhvr additive="base">
                                        <p:cTn id="21" dur="500" fill="hold"/>
                                        <p:tgtEl>
                                          <p:spTgt spid="49166"/>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fill="hold" grpId="0" nodeType="afterEffect" nodePh="1">
                                  <p:stCondLst>
                                    <p:cond delay="0"/>
                                  </p:stCondLst>
                                  <p:endCondLst>
                                    <p:cond evt="begin" delay="0">
                                      <p:tn val="23"/>
                                    </p:cond>
                                  </p:endCondLst>
                                  <p:childTnLst>
                                    <p:set>
                                      <p:cBhvr>
                                        <p:cTn id="24" dur="1" fill="hold">
                                          <p:stCondLst>
                                            <p:cond delay="0"/>
                                          </p:stCondLst>
                                        </p:cTn>
                                        <p:tgtEl>
                                          <p:spTgt spid="49165"/>
                                        </p:tgtEl>
                                        <p:attrNameLst>
                                          <p:attrName>style.visibility</p:attrName>
                                        </p:attrNameLst>
                                      </p:cBhvr>
                                      <p:to>
                                        <p:strVal val="visible"/>
                                      </p:to>
                                    </p:set>
                                    <p:anim calcmode="lin" valueType="num">
                                      <p:cBhvr additive="base">
                                        <p:cTn id="25" dur="500" fill="hold"/>
                                        <p:tgtEl>
                                          <p:spTgt spid="49165"/>
                                        </p:tgtEl>
                                        <p:attrNameLst>
                                          <p:attrName>ppt_x</p:attrName>
                                        </p:attrNameLst>
                                      </p:cBhvr>
                                      <p:tavLst>
                                        <p:tav tm="0">
                                          <p:val>
                                            <p:strVal val="0-#ppt_w/2"/>
                                          </p:val>
                                        </p:tav>
                                        <p:tav tm="100000">
                                          <p:val>
                                            <p:strVal val="#ppt_x"/>
                                          </p:val>
                                        </p:tav>
                                      </p:tavLst>
                                    </p:anim>
                                    <p:anim calcmode="lin" valueType="num">
                                      <p:cBhvr additive="base">
                                        <p:cTn id="26" dur="500" fill="hold"/>
                                        <p:tgtEl>
                                          <p:spTgt spid="49165"/>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9" presetClass="entr" presetSubtype="0" fill="hold" grpId="0" nodeType="afterEffect">
                                  <p:stCondLst>
                                    <p:cond delay="0"/>
                                  </p:stCondLst>
                                  <p:childTnLst>
                                    <p:set>
                                      <p:cBhvr>
                                        <p:cTn id="29" dur="1" fill="hold">
                                          <p:stCondLst>
                                            <p:cond delay="0"/>
                                          </p:stCondLst>
                                        </p:cTn>
                                        <p:tgtEl>
                                          <p:spTgt spid="49167"/>
                                        </p:tgtEl>
                                        <p:attrNameLst>
                                          <p:attrName>style.visibility</p:attrName>
                                        </p:attrNameLst>
                                      </p:cBhvr>
                                      <p:to>
                                        <p:strVal val="visible"/>
                                      </p:to>
                                    </p:set>
                                    <p:animEffect transition="in" filter="dissolve">
                                      <p:cBhvr>
                                        <p:cTn id="30" dur="500"/>
                                        <p:tgtEl>
                                          <p:spTgt spid="491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4" grpId="0" autoUpdateAnimBg="0"/>
      <p:bldP spid="49164" grpId="0" autoUpdateAnimBg="0"/>
      <p:bldP spid="49165" grpId="0" autoUpdateAnimBg="0"/>
      <p:bldP spid="49166" grpId="0" animBg="1"/>
      <p:bldP spid="49167"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ooter Placeholder 1"/>
          <p:cNvSpPr>
            <a:spLocks noGrp="1"/>
          </p:cNvSpPr>
          <p:nvPr>
            <p:ph type="ftr" sz="quarter" idx="10"/>
          </p:nvPr>
        </p:nvSpPr>
        <p:spPr/>
        <p:txBody>
          <a:bodyPr/>
          <a:lstStyle/>
          <a:p>
            <a:endParaRPr lang="en-US"/>
          </a:p>
        </p:txBody>
      </p:sp>
      <p:sp>
        <p:nvSpPr>
          <p:cNvPr id="50178" name="Text Box 2"/>
          <p:cNvSpPr txBox="1">
            <a:spLocks noChangeArrowheads="1"/>
          </p:cNvSpPr>
          <p:nvPr/>
        </p:nvSpPr>
        <p:spPr bwMode="auto">
          <a:xfrm>
            <a:off x="914400" y="304800"/>
            <a:ext cx="7696200" cy="2041525"/>
          </a:xfrm>
          <a:prstGeom prst="rect">
            <a:avLst/>
          </a:prstGeom>
          <a:noFill/>
          <a:ln w="9525">
            <a:noFill/>
            <a:miter lim="800000"/>
            <a:headEnd/>
            <a:tailEnd/>
          </a:ln>
          <a:effectLst/>
        </p:spPr>
        <p:txBody>
          <a:bodyPr>
            <a:spAutoFit/>
          </a:bodyPr>
          <a:lstStyle/>
          <a:p>
            <a:pPr>
              <a:spcBef>
                <a:spcPct val="50000"/>
              </a:spcBef>
            </a:pPr>
            <a:r>
              <a:rPr lang="en-US" sz="3200" b="1">
                <a:solidFill>
                  <a:schemeClr val="tx1"/>
                </a:solidFill>
                <a:latin typeface="Times New Roman" pitchFamily="18" charset="0"/>
              </a:rPr>
              <a:t>There are eight such positions to represent 0 or 1 and each such position is called a BIT. Hence the pattern generated to represent a character is a BIT PATTERN.</a:t>
            </a:r>
          </a:p>
        </p:txBody>
      </p:sp>
      <p:grpSp>
        <p:nvGrpSpPr>
          <p:cNvPr id="50179" name="Group 3"/>
          <p:cNvGrpSpPr>
            <a:grpSpLocks/>
          </p:cNvGrpSpPr>
          <p:nvPr/>
        </p:nvGrpSpPr>
        <p:grpSpPr bwMode="auto">
          <a:xfrm>
            <a:off x="2667000" y="3048000"/>
            <a:ext cx="3657600" cy="457200"/>
            <a:chOff x="1680" y="1920"/>
            <a:chExt cx="2304" cy="288"/>
          </a:xfrm>
        </p:grpSpPr>
        <p:sp>
          <p:nvSpPr>
            <p:cNvPr id="50180" name="AutoShape 4"/>
            <p:cNvSpPr>
              <a:spLocks noChangeArrowheads="1"/>
            </p:cNvSpPr>
            <p:nvPr/>
          </p:nvSpPr>
          <p:spPr bwMode="auto">
            <a:xfrm>
              <a:off x="3120" y="1920"/>
              <a:ext cx="288" cy="288"/>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sz="3200" b="1">
                  <a:solidFill>
                    <a:schemeClr val="tx1"/>
                  </a:solidFill>
                  <a:latin typeface="Times New Roman" pitchFamily="18" charset="0"/>
                </a:rPr>
                <a:t>0</a:t>
              </a:r>
            </a:p>
          </p:txBody>
        </p:sp>
        <p:sp>
          <p:nvSpPr>
            <p:cNvPr id="50181" name="AutoShape 5"/>
            <p:cNvSpPr>
              <a:spLocks noChangeArrowheads="1"/>
            </p:cNvSpPr>
            <p:nvPr/>
          </p:nvSpPr>
          <p:spPr bwMode="auto">
            <a:xfrm>
              <a:off x="1680" y="1920"/>
              <a:ext cx="288" cy="288"/>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sz="3200" b="1">
                  <a:solidFill>
                    <a:schemeClr val="tx1"/>
                  </a:solidFill>
                  <a:latin typeface="Times New Roman" pitchFamily="18" charset="0"/>
                </a:rPr>
                <a:t>1</a:t>
              </a:r>
            </a:p>
          </p:txBody>
        </p:sp>
        <p:sp>
          <p:nvSpPr>
            <p:cNvPr id="50182" name="AutoShape 6"/>
            <p:cNvSpPr>
              <a:spLocks noChangeArrowheads="1"/>
            </p:cNvSpPr>
            <p:nvPr/>
          </p:nvSpPr>
          <p:spPr bwMode="auto">
            <a:xfrm>
              <a:off x="1968" y="1920"/>
              <a:ext cx="288" cy="288"/>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sz="3200" b="1">
                  <a:solidFill>
                    <a:schemeClr val="tx1"/>
                  </a:solidFill>
                  <a:latin typeface="Times New Roman" pitchFamily="18" charset="0"/>
                </a:rPr>
                <a:t>0</a:t>
              </a:r>
            </a:p>
          </p:txBody>
        </p:sp>
        <p:sp>
          <p:nvSpPr>
            <p:cNvPr id="50183" name="AutoShape 7"/>
            <p:cNvSpPr>
              <a:spLocks noChangeArrowheads="1"/>
            </p:cNvSpPr>
            <p:nvPr/>
          </p:nvSpPr>
          <p:spPr bwMode="auto">
            <a:xfrm>
              <a:off x="2256" y="1920"/>
              <a:ext cx="288" cy="288"/>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sz="3200" b="1">
                  <a:solidFill>
                    <a:schemeClr val="tx1"/>
                  </a:solidFill>
                  <a:latin typeface="Times New Roman" pitchFamily="18" charset="0"/>
                </a:rPr>
                <a:t>1</a:t>
              </a:r>
            </a:p>
          </p:txBody>
        </p:sp>
        <p:sp>
          <p:nvSpPr>
            <p:cNvPr id="50184" name="AutoShape 8"/>
            <p:cNvSpPr>
              <a:spLocks noChangeArrowheads="1"/>
            </p:cNvSpPr>
            <p:nvPr/>
          </p:nvSpPr>
          <p:spPr bwMode="auto">
            <a:xfrm>
              <a:off x="2544" y="1920"/>
              <a:ext cx="288" cy="288"/>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sz="3200" b="1">
                  <a:solidFill>
                    <a:schemeClr val="tx1"/>
                  </a:solidFill>
                  <a:latin typeface="Times New Roman" pitchFamily="18" charset="0"/>
                </a:rPr>
                <a:t>1</a:t>
              </a:r>
            </a:p>
          </p:txBody>
        </p:sp>
        <p:sp>
          <p:nvSpPr>
            <p:cNvPr id="50185" name="AutoShape 9"/>
            <p:cNvSpPr>
              <a:spLocks noChangeArrowheads="1"/>
            </p:cNvSpPr>
            <p:nvPr/>
          </p:nvSpPr>
          <p:spPr bwMode="auto">
            <a:xfrm>
              <a:off x="2832" y="1920"/>
              <a:ext cx="288" cy="288"/>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sz="3200" b="1">
                  <a:solidFill>
                    <a:schemeClr val="tx1"/>
                  </a:solidFill>
                  <a:latin typeface="Times New Roman" pitchFamily="18" charset="0"/>
                </a:rPr>
                <a:t>1</a:t>
              </a:r>
            </a:p>
          </p:txBody>
        </p:sp>
        <p:sp>
          <p:nvSpPr>
            <p:cNvPr id="50186" name="AutoShape 10"/>
            <p:cNvSpPr>
              <a:spLocks noChangeArrowheads="1"/>
            </p:cNvSpPr>
            <p:nvPr/>
          </p:nvSpPr>
          <p:spPr bwMode="auto">
            <a:xfrm>
              <a:off x="3408" y="1920"/>
              <a:ext cx="288" cy="288"/>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sz="3200" b="1">
                  <a:solidFill>
                    <a:schemeClr val="tx1"/>
                  </a:solidFill>
                  <a:latin typeface="Times New Roman" pitchFamily="18" charset="0"/>
                </a:rPr>
                <a:t>0</a:t>
              </a:r>
            </a:p>
          </p:txBody>
        </p:sp>
        <p:sp>
          <p:nvSpPr>
            <p:cNvPr id="50187" name="AutoShape 11"/>
            <p:cNvSpPr>
              <a:spLocks noChangeArrowheads="1"/>
            </p:cNvSpPr>
            <p:nvPr/>
          </p:nvSpPr>
          <p:spPr bwMode="auto">
            <a:xfrm>
              <a:off x="3696" y="1920"/>
              <a:ext cx="288" cy="288"/>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sz="3200">
                  <a:solidFill>
                    <a:schemeClr val="tx1"/>
                  </a:solidFill>
                  <a:latin typeface="Times New Roman" pitchFamily="18" charset="0"/>
                </a:rPr>
                <a:t>1</a:t>
              </a:r>
            </a:p>
          </p:txBody>
        </p:sp>
      </p:grpSp>
      <p:sp>
        <p:nvSpPr>
          <p:cNvPr id="50188" name="Text Box 12"/>
          <p:cNvSpPr txBox="1">
            <a:spLocks noChangeArrowheads="1"/>
          </p:cNvSpPr>
          <p:nvPr/>
        </p:nvSpPr>
        <p:spPr bwMode="auto">
          <a:xfrm>
            <a:off x="838200" y="3886200"/>
            <a:ext cx="7696200" cy="2041525"/>
          </a:xfrm>
          <a:prstGeom prst="rect">
            <a:avLst/>
          </a:prstGeom>
          <a:noFill/>
          <a:ln w="9525">
            <a:noFill/>
            <a:miter lim="800000"/>
            <a:headEnd/>
            <a:tailEnd/>
          </a:ln>
          <a:effectLst/>
        </p:spPr>
        <p:txBody>
          <a:bodyPr>
            <a:spAutoFit/>
          </a:bodyPr>
          <a:lstStyle/>
          <a:p>
            <a:pPr>
              <a:spcBef>
                <a:spcPct val="50000"/>
              </a:spcBef>
            </a:pPr>
            <a:r>
              <a:rPr lang="en-US" sz="3200" b="1">
                <a:solidFill>
                  <a:schemeClr val="tx1"/>
                </a:solidFill>
                <a:latin typeface="Times New Roman" pitchFamily="18" charset="0"/>
              </a:rPr>
              <a:t>Two digits, 0 and 1 can generate 256 unique combinations if represented in eight places. Hence we can represent 256 different characters in any computer. </a:t>
            </a:r>
          </a:p>
        </p:txBody>
      </p:sp>
      <p:sp>
        <p:nvSpPr>
          <p:cNvPr id="50191" name="Line 15"/>
          <p:cNvSpPr>
            <a:spLocks noChangeShapeType="1"/>
          </p:cNvSpPr>
          <p:nvPr/>
        </p:nvSpPr>
        <p:spPr bwMode="auto">
          <a:xfrm flipH="1">
            <a:off x="6172200" y="2667000"/>
            <a:ext cx="990600" cy="457200"/>
          </a:xfrm>
          <a:prstGeom prst="line">
            <a:avLst/>
          </a:prstGeom>
          <a:noFill/>
          <a:ln w="44450">
            <a:solidFill>
              <a:schemeClr val="tx1"/>
            </a:solidFill>
            <a:miter lim="800000"/>
            <a:headEnd/>
            <a:tailEnd type="triangle" w="med" len="med"/>
          </a:ln>
          <a:effectLst/>
        </p:spPr>
        <p:txBody>
          <a:bodyPr wrap="none"/>
          <a:lstStyle/>
          <a:p>
            <a:endParaRPr lang="en-US"/>
          </a:p>
        </p:txBody>
      </p:sp>
      <p:sp>
        <p:nvSpPr>
          <p:cNvPr id="50192" name="Text Box 16"/>
          <p:cNvSpPr txBox="1">
            <a:spLocks noChangeArrowheads="1"/>
          </p:cNvSpPr>
          <p:nvPr/>
        </p:nvSpPr>
        <p:spPr bwMode="auto">
          <a:xfrm>
            <a:off x="7162800" y="2438400"/>
            <a:ext cx="990600" cy="519113"/>
          </a:xfrm>
          <a:prstGeom prst="rect">
            <a:avLst/>
          </a:prstGeom>
          <a:noFill/>
          <a:ln w="9525">
            <a:noFill/>
            <a:miter lim="800000"/>
            <a:headEnd/>
            <a:tailEnd/>
          </a:ln>
          <a:effectLst/>
        </p:spPr>
        <p:txBody>
          <a:bodyPr>
            <a:spAutoFit/>
          </a:bodyPr>
          <a:lstStyle/>
          <a:p>
            <a:pPr>
              <a:spcBef>
                <a:spcPct val="50000"/>
              </a:spcBef>
            </a:pPr>
            <a:r>
              <a:rPr lang="en-US" sz="2800" b="1">
                <a:solidFill>
                  <a:schemeClr val="tx1"/>
                </a:solidFill>
              </a:rPr>
              <a:t>BIT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50178"/>
                                        </p:tgtEl>
                                        <p:attrNameLst>
                                          <p:attrName>style.visibility</p:attrName>
                                        </p:attrNameLst>
                                      </p:cBhvr>
                                      <p:to>
                                        <p:strVal val="visible"/>
                                      </p:to>
                                    </p:set>
                                    <p:animEffect transition="in" filter="checkerboard(across)">
                                      <p:cBhvr>
                                        <p:cTn id="7" dur="500"/>
                                        <p:tgtEl>
                                          <p:spTgt spid="50178"/>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50179"/>
                                        </p:tgtEl>
                                        <p:attrNameLst>
                                          <p:attrName>style.visibility</p:attrName>
                                        </p:attrNameLst>
                                      </p:cBhvr>
                                      <p:to>
                                        <p:strVal val="visible"/>
                                      </p:to>
                                    </p:set>
                                    <p:animEffect transition="in" filter="slide(fromBottom)">
                                      <p:cBhvr>
                                        <p:cTn id="11" dur="500"/>
                                        <p:tgtEl>
                                          <p:spTgt spid="50179"/>
                                        </p:tgtEl>
                                      </p:cBhvr>
                                    </p:animEffect>
                                  </p:childTnLst>
                                </p:cTn>
                              </p:par>
                            </p:childTnLst>
                          </p:cTn>
                        </p:par>
                        <p:par>
                          <p:cTn id="12" fill="hold">
                            <p:stCondLst>
                              <p:cond delay="1000"/>
                            </p:stCondLst>
                            <p:childTnLst>
                              <p:par>
                                <p:cTn id="13" presetID="5" presetClass="entr" presetSubtype="10" fill="hold" grpId="0" nodeType="afterEffect">
                                  <p:stCondLst>
                                    <p:cond delay="0"/>
                                  </p:stCondLst>
                                  <p:childTnLst>
                                    <p:set>
                                      <p:cBhvr>
                                        <p:cTn id="14" dur="1" fill="hold">
                                          <p:stCondLst>
                                            <p:cond delay="0"/>
                                          </p:stCondLst>
                                        </p:cTn>
                                        <p:tgtEl>
                                          <p:spTgt spid="50188"/>
                                        </p:tgtEl>
                                        <p:attrNameLst>
                                          <p:attrName>style.visibility</p:attrName>
                                        </p:attrNameLst>
                                      </p:cBhvr>
                                      <p:to>
                                        <p:strVal val="visible"/>
                                      </p:to>
                                    </p:set>
                                    <p:animEffect transition="in" filter="checkerboard(across)">
                                      <p:cBhvr>
                                        <p:cTn id="15" dur="500"/>
                                        <p:tgtEl>
                                          <p:spTgt spid="501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autoUpdateAnimBg="0"/>
      <p:bldP spid="50188"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1"/>
          <p:cNvSpPr>
            <a:spLocks noGrp="1"/>
          </p:cNvSpPr>
          <p:nvPr>
            <p:ph type="ftr" sz="quarter" idx="10"/>
          </p:nvPr>
        </p:nvSpPr>
        <p:spPr/>
        <p:txBody>
          <a:bodyPr/>
          <a:lstStyle/>
          <a:p>
            <a:endParaRPr lang="en-US"/>
          </a:p>
        </p:txBody>
      </p:sp>
      <p:sp>
        <p:nvSpPr>
          <p:cNvPr id="51202" name="Text Box 2"/>
          <p:cNvSpPr txBox="1">
            <a:spLocks noChangeArrowheads="1"/>
          </p:cNvSpPr>
          <p:nvPr/>
        </p:nvSpPr>
        <p:spPr bwMode="auto">
          <a:xfrm>
            <a:off x="228600" y="0"/>
            <a:ext cx="8915400" cy="6429375"/>
          </a:xfrm>
          <a:prstGeom prst="rect">
            <a:avLst/>
          </a:prstGeom>
          <a:noFill/>
          <a:ln w="9525">
            <a:noFill/>
            <a:miter lim="800000"/>
            <a:headEnd/>
            <a:tailEnd/>
          </a:ln>
          <a:effectLst/>
        </p:spPr>
        <p:txBody>
          <a:bodyPr>
            <a:spAutoFit/>
          </a:bodyPr>
          <a:lstStyle/>
          <a:p>
            <a:pPr algn="ctr">
              <a:spcBef>
                <a:spcPct val="50000"/>
              </a:spcBef>
            </a:pPr>
            <a:r>
              <a:rPr lang="en-US" sz="4400" b="1">
                <a:solidFill>
                  <a:srgbClr val="FF0066"/>
                </a:solidFill>
                <a:latin typeface="Times New Roman" pitchFamily="18" charset="0"/>
              </a:rPr>
              <a:t>ASCII</a:t>
            </a:r>
          </a:p>
          <a:p>
            <a:pPr algn="ctr">
              <a:spcBef>
                <a:spcPct val="50000"/>
              </a:spcBef>
            </a:pPr>
            <a:r>
              <a:rPr lang="en-US" sz="4000" b="1">
                <a:solidFill>
                  <a:srgbClr val="FF0066"/>
                </a:solidFill>
                <a:latin typeface="Times New Roman" pitchFamily="18" charset="0"/>
              </a:rPr>
              <a:t>A</a:t>
            </a:r>
            <a:r>
              <a:rPr lang="en-US" sz="4000" b="1">
                <a:solidFill>
                  <a:srgbClr val="0000FF"/>
                </a:solidFill>
                <a:latin typeface="Times New Roman" pitchFamily="18" charset="0"/>
              </a:rPr>
              <a:t>merican </a:t>
            </a:r>
            <a:r>
              <a:rPr lang="en-US" sz="4000" b="1">
                <a:solidFill>
                  <a:srgbClr val="FF0066"/>
                </a:solidFill>
                <a:latin typeface="Times New Roman" pitchFamily="18" charset="0"/>
              </a:rPr>
              <a:t>S</a:t>
            </a:r>
            <a:r>
              <a:rPr lang="en-US" sz="4000" b="1">
                <a:solidFill>
                  <a:srgbClr val="0000FF"/>
                </a:solidFill>
                <a:latin typeface="Times New Roman" pitchFamily="18" charset="0"/>
              </a:rPr>
              <a:t>tandard </a:t>
            </a:r>
            <a:r>
              <a:rPr lang="en-US" sz="4000" b="1">
                <a:solidFill>
                  <a:srgbClr val="FF0066"/>
                </a:solidFill>
                <a:latin typeface="Times New Roman" pitchFamily="18" charset="0"/>
              </a:rPr>
              <a:t>C</a:t>
            </a:r>
            <a:r>
              <a:rPr lang="en-US" sz="4000" b="1">
                <a:solidFill>
                  <a:srgbClr val="0000FF"/>
                </a:solidFill>
                <a:latin typeface="Times New Roman" pitchFamily="18" charset="0"/>
              </a:rPr>
              <a:t>ode for </a:t>
            </a:r>
            <a:r>
              <a:rPr lang="en-US" sz="4000" b="1">
                <a:solidFill>
                  <a:srgbClr val="FF0066"/>
                </a:solidFill>
                <a:latin typeface="Times New Roman" pitchFamily="18" charset="0"/>
              </a:rPr>
              <a:t>I</a:t>
            </a:r>
            <a:r>
              <a:rPr lang="en-US" sz="4000" b="1">
                <a:solidFill>
                  <a:srgbClr val="0000FF"/>
                </a:solidFill>
                <a:latin typeface="Times New Roman" pitchFamily="18" charset="0"/>
              </a:rPr>
              <a:t>nformation </a:t>
            </a:r>
            <a:r>
              <a:rPr lang="en-US" sz="4000" b="1">
                <a:solidFill>
                  <a:srgbClr val="FF0066"/>
                </a:solidFill>
                <a:latin typeface="Times New Roman" pitchFamily="18" charset="0"/>
              </a:rPr>
              <a:t>I</a:t>
            </a:r>
            <a:r>
              <a:rPr lang="en-US" sz="4000" b="1">
                <a:solidFill>
                  <a:srgbClr val="0000FF"/>
                </a:solidFill>
                <a:latin typeface="Times New Roman" pitchFamily="18" charset="0"/>
              </a:rPr>
              <a:t>nterchange.</a:t>
            </a:r>
          </a:p>
          <a:p>
            <a:pPr>
              <a:spcBef>
                <a:spcPct val="50000"/>
              </a:spcBef>
            </a:pPr>
            <a:r>
              <a:rPr lang="en-US" sz="3200" b="1">
                <a:solidFill>
                  <a:schemeClr val="tx1"/>
                </a:solidFill>
                <a:latin typeface="Times New Roman" pitchFamily="18" charset="0"/>
              </a:rPr>
              <a:t>It is difficult for us to remember all the 256 bit patterns and their corresponding characters. Hence we can convert the bit pattern to a decimal number. This way each bit pattern will have a different number and this number, fixed for a character is called the ASCII code of the character. </a:t>
            </a:r>
            <a:r>
              <a:rPr lang="en-US" sz="3200" b="1" i="1">
                <a:solidFill>
                  <a:schemeClr val="tx1"/>
                </a:solidFill>
                <a:latin typeface="Times New Roman" pitchFamily="18" charset="0"/>
              </a:rPr>
              <a:t>All computers follow the same ASCII code and bit pattern to represent characters.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51202"/>
                                        </p:tgtEl>
                                        <p:attrNameLst>
                                          <p:attrName>style.visibility</p:attrName>
                                        </p:attrNameLst>
                                      </p:cBhvr>
                                      <p:to>
                                        <p:strVal val="visible"/>
                                      </p:to>
                                    </p:set>
                                    <p:anim calcmode="lin" valueType="num">
                                      <p:cBhvr>
                                        <p:cTn id="7" dur="1000" fill="hold"/>
                                        <p:tgtEl>
                                          <p:spTgt spid="51202"/>
                                        </p:tgtEl>
                                        <p:attrNameLst>
                                          <p:attrName>ppt_w</p:attrName>
                                        </p:attrNameLst>
                                      </p:cBhvr>
                                      <p:tavLst>
                                        <p:tav tm="0">
                                          <p:val>
                                            <p:fltVal val="0"/>
                                          </p:val>
                                        </p:tav>
                                        <p:tav tm="100000">
                                          <p:val>
                                            <p:strVal val="#ppt_w"/>
                                          </p:val>
                                        </p:tav>
                                      </p:tavLst>
                                    </p:anim>
                                    <p:anim calcmode="lin" valueType="num">
                                      <p:cBhvr>
                                        <p:cTn id="8" dur="1000" fill="hold"/>
                                        <p:tgtEl>
                                          <p:spTgt spid="51202"/>
                                        </p:tgtEl>
                                        <p:attrNameLst>
                                          <p:attrName>ppt_h</p:attrName>
                                        </p:attrNameLst>
                                      </p:cBhvr>
                                      <p:tavLst>
                                        <p:tav tm="0">
                                          <p:val>
                                            <p:fltVal val="0"/>
                                          </p:val>
                                        </p:tav>
                                        <p:tav tm="100000">
                                          <p:val>
                                            <p:strVal val="#ppt_h"/>
                                          </p:val>
                                        </p:tav>
                                      </p:tavLst>
                                    </p:anim>
                                    <p:anim calcmode="lin" valueType="num">
                                      <p:cBhvr>
                                        <p:cTn id="9" dur="1000" fill="hold"/>
                                        <p:tgtEl>
                                          <p:spTgt spid="5120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120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2"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1"/>
          <p:cNvSpPr>
            <a:spLocks noGrp="1"/>
          </p:cNvSpPr>
          <p:nvPr>
            <p:ph type="ftr" sz="quarter" idx="10"/>
          </p:nvPr>
        </p:nvSpPr>
        <p:spPr/>
        <p:txBody>
          <a:bodyPr/>
          <a:lstStyle/>
          <a:p>
            <a:endParaRPr lang="en-US"/>
          </a:p>
        </p:txBody>
      </p:sp>
      <p:sp>
        <p:nvSpPr>
          <p:cNvPr id="52226" name="Text Box 2"/>
          <p:cNvSpPr txBox="1">
            <a:spLocks noChangeArrowheads="1"/>
          </p:cNvSpPr>
          <p:nvPr/>
        </p:nvSpPr>
        <p:spPr bwMode="auto">
          <a:xfrm>
            <a:off x="288925" y="100013"/>
            <a:ext cx="8474075" cy="762000"/>
          </a:xfrm>
          <a:prstGeom prst="rect">
            <a:avLst/>
          </a:prstGeom>
          <a:noFill/>
          <a:ln w="9525">
            <a:noFill/>
            <a:miter lim="800000"/>
            <a:headEnd/>
            <a:tailEnd/>
          </a:ln>
          <a:effectLst/>
        </p:spPr>
        <p:txBody>
          <a:bodyPr>
            <a:spAutoFit/>
          </a:bodyPr>
          <a:lstStyle/>
          <a:p>
            <a:pPr algn="ctr"/>
            <a:r>
              <a:rPr lang="en-US" sz="4400" b="1">
                <a:solidFill>
                  <a:srgbClr val="990099"/>
                </a:solidFill>
                <a:latin typeface="Times New Roman" pitchFamily="18" charset="0"/>
              </a:rPr>
              <a:t>BINARY</a:t>
            </a:r>
          </a:p>
        </p:txBody>
      </p:sp>
      <p:sp>
        <p:nvSpPr>
          <p:cNvPr id="52227" name="Text Box 3"/>
          <p:cNvSpPr txBox="1">
            <a:spLocks noChangeArrowheads="1"/>
          </p:cNvSpPr>
          <p:nvPr/>
        </p:nvSpPr>
        <p:spPr bwMode="auto">
          <a:xfrm>
            <a:off x="304800" y="914400"/>
            <a:ext cx="8474075" cy="1431925"/>
          </a:xfrm>
          <a:prstGeom prst="rect">
            <a:avLst/>
          </a:prstGeom>
          <a:noFill/>
          <a:ln w="9525">
            <a:noFill/>
            <a:miter lim="800000"/>
            <a:headEnd/>
            <a:tailEnd/>
          </a:ln>
          <a:effectLst/>
        </p:spPr>
        <p:txBody>
          <a:bodyPr>
            <a:spAutoFit/>
          </a:bodyPr>
          <a:lstStyle/>
          <a:p>
            <a:r>
              <a:rPr lang="en-US" sz="4400" b="1">
                <a:solidFill>
                  <a:srgbClr val="000066"/>
                </a:solidFill>
                <a:latin typeface="Times New Roman" pitchFamily="18" charset="0"/>
              </a:rPr>
              <a:t>The number system involving two digits, 0 &amp; 1 is called BINARY.</a:t>
            </a:r>
          </a:p>
        </p:txBody>
      </p:sp>
      <p:sp>
        <p:nvSpPr>
          <p:cNvPr id="52228" name="Text Box 4"/>
          <p:cNvSpPr txBox="1">
            <a:spLocks noChangeArrowheads="1"/>
          </p:cNvSpPr>
          <p:nvPr/>
        </p:nvSpPr>
        <p:spPr bwMode="auto">
          <a:xfrm>
            <a:off x="304800" y="2743200"/>
            <a:ext cx="8474075" cy="2771775"/>
          </a:xfrm>
          <a:prstGeom prst="rect">
            <a:avLst/>
          </a:prstGeom>
          <a:noFill/>
          <a:ln w="9525">
            <a:noFill/>
            <a:miter lim="800000"/>
            <a:headEnd/>
            <a:tailEnd/>
          </a:ln>
          <a:effectLst/>
        </p:spPr>
        <p:txBody>
          <a:bodyPr>
            <a:spAutoFit/>
          </a:bodyPr>
          <a:lstStyle/>
          <a:p>
            <a:r>
              <a:rPr lang="en-US" sz="4400" b="1">
                <a:solidFill>
                  <a:srgbClr val="000066"/>
                </a:solidFill>
                <a:latin typeface="Times New Roman" pitchFamily="18" charset="0"/>
              </a:rPr>
              <a:t>By using this system a bit pattern (treated as a binary number) can be converted to the  decimal  number system.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52226"/>
                                        </p:tgtEl>
                                        <p:attrNameLst>
                                          <p:attrName>style.visibility</p:attrName>
                                        </p:attrNameLst>
                                      </p:cBhvr>
                                      <p:to>
                                        <p:strVal val="visible"/>
                                      </p:to>
                                    </p:set>
                                    <p:animEffect transition="in" filter="checkerboard(across)">
                                      <p:cBhvr>
                                        <p:cTn id="7" dur="500"/>
                                        <p:tgtEl>
                                          <p:spTgt spid="5222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2227"/>
                                        </p:tgtEl>
                                        <p:attrNameLst>
                                          <p:attrName>style.visibility</p:attrName>
                                        </p:attrNameLst>
                                      </p:cBhvr>
                                      <p:to>
                                        <p:strVal val="visible"/>
                                      </p:to>
                                    </p:set>
                                    <p:animEffect transition="in" filter="dissolve">
                                      <p:cBhvr>
                                        <p:cTn id="12" dur="500"/>
                                        <p:tgtEl>
                                          <p:spTgt spid="5222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52228"/>
                                        </p:tgtEl>
                                        <p:attrNameLst>
                                          <p:attrName>style.visibility</p:attrName>
                                        </p:attrNameLst>
                                      </p:cBhvr>
                                      <p:to>
                                        <p:strVal val="visible"/>
                                      </p:to>
                                    </p:set>
                                    <p:animEffect transition="in" filter="slide(fromBottom)">
                                      <p:cBhvr>
                                        <p:cTn id="17" dur="500"/>
                                        <p:tgtEl>
                                          <p:spTgt spid="522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6" grpId="0" autoUpdateAnimBg="0"/>
      <p:bldP spid="52227" grpId="0" autoUpdateAnimBg="0"/>
      <p:bldP spid="52228"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1"/>
          <p:cNvSpPr>
            <a:spLocks noGrp="1"/>
          </p:cNvSpPr>
          <p:nvPr>
            <p:ph type="ftr" sz="quarter" idx="10"/>
          </p:nvPr>
        </p:nvSpPr>
        <p:spPr/>
        <p:txBody>
          <a:bodyPr/>
          <a:lstStyle/>
          <a:p>
            <a:endParaRPr lang="en-US"/>
          </a:p>
        </p:txBody>
      </p:sp>
      <p:sp>
        <p:nvSpPr>
          <p:cNvPr id="4098" name="Text Box 2"/>
          <p:cNvSpPr txBox="1">
            <a:spLocks noChangeArrowheads="1"/>
          </p:cNvSpPr>
          <p:nvPr/>
        </p:nvSpPr>
        <p:spPr bwMode="auto">
          <a:xfrm>
            <a:off x="304800" y="762000"/>
            <a:ext cx="8534400" cy="4968875"/>
          </a:xfrm>
          <a:prstGeom prst="rect">
            <a:avLst/>
          </a:prstGeom>
          <a:noFill/>
          <a:ln w="9525">
            <a:noFill/>
            <a:miter lim="800000"/>
            <a:headEnd/>
            <a:tailEnd/>
          </a:ln>
          <a:effectLst/>
        </p:spPr>
        <p:txBody>
          <a:bodyPr>
            <a:spAutoFit/>
          </a:bodyPr>
          <a:lstStyle/>
          <a:p>
            <a:pPr>
              <a:spcBef>
                <a:spcPct val="50000"/>
              </a:spcBef>
            </a:pPr>
            <a:r>
              <a:rPr lang="en-US" sz="4000">
                <a:solidFill>
                  <a:schemeClr val="tx1"/>
                </a:solidFill>
                <a:latin typeface="Times New Roman" pitchFamily="18" charset="0"/>
              </a:rPr>
              <a:t>Arithmetic operations involve the general mathematical calculations like addition, subtraction, multiplication and division.</a:t>
            </a:r>
          </a:p>
          <a:p>
            <a:pPr algn="ctr">
              <a:spcBef>
                <a:spcPct val="50000"/>
              </a:spcBef>
            </a:pPr>
            <a:endParaRPr lang="en-US" sz="4000">
              <a:solidFill>
                <a:schemeClr val="tx1"/>
              </a:solidFill>
              <a:latin typeface="Times New Roman" pitchFamily="18" charset="0"/>
            </a:endParaRPr>
          </a:p>
          <a:p>
            <a:pPr>
              <a:spcBef>
                <a:spcPct val="50000"/>
              </a:spcBef>
            </a:pPr>
            <a:r>
              <a:rPr lang="en-US" sz="4000">
                <a:solidFill>
                  <a:schemeClr val="tx1"/>
                </a:solidFill>
                <a:latin typeface="Times New Roman" pitchFamily="18" charset="0"/>
              </a:rPr>
              <a:t>Logical operations involve comparisions like &gt; &lt; = etc.</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Footer Placeholder 1"/>
          <p:cNvSpPr>
            <a:spLocks noGrp="1"/>
          </p:cNvSpPr>
          <p:nvPr>
            <p:ph type="ftr" sz="quarter" idx="10"/>
          </p:nvPr>
        </p:nvSpPr>
        <p:spPr/>
        <p:txBody>
          <a:bodyPr/>
          <a:lstStyle/>
          <a:p>
            <a:endParaRPr lang="en-US"/>
          </a:p>
        </p:txBody>
      </p:sp>
      <p:grpSp>
        <p:nvGrpSpPr>
          <p:cNvPr id="56322" name="Group 1026"/>
          <p:cNvGrpSpPr>
            <a:grpSpLocks/>
          </p:cNvGrpSpPr>
          <p:nvPr/>
        </p:nvGrpSpPr>
        <p:grpSpPr bwMode="auto">
          <a:xfrm>
            <a:off x="2133600" y="304800"/>
            <a:ext cx="3657600" cy="2470150"/>
            <a:chOff x="576" y="240"/>
            <a:chExt cx="2304" cy="1556"/>
          </a:xfrm>
        </p:grpSpPr>
        <p:sp>
          <p:nvSpPr>
            <p:cNvPr id="56323" name="AutoShape 1027"/>
            <p:cNvSpPr>
              <a:spLocks noChangeArrowheads="1"/>
            </p:cNvSpPr>
            <p:nvPr/>
          </p:nvSpPr>
          <p:spPr bwMode="auto">
            <a:xfrm>
              <a:off x="2304" y="240"/>
              <a:ext cx="288" cy="288"/>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sz="3200" b="1">
                  <a:solidFill>
                    <a:schemeClr val="tx1"/>
                  </a:solidFill>
                  <a:latin typeface="Times New Roman" pitchFamily="18" charset="0"/>
                </a:rPr>
                <a:t>0</a:t>
              </a:r>
            </a:p>
          </p:txBody>
        </p:sp>
        <p:grpSp>
          <p:nvGrpSpPr>
            <p:cNvPr id="56324" name="Group 1028"/>
            <p:cNvGrpSpPr>
              <a:grpSpLocks/>
            </p:cNvGrpSpPr>
            <p:nvPr/>
          </p:nvGrpSpPr>
          <p:grpSpPr bwMode="auto">
            <a:xfrm>
              <a:off x="576" y="240"/>
              <a:ext cx="2304" cy="288"/>
              <a:chOff x="672" y="1680"/>
              <a:chExt cx="2304" cy="288"/>
            </a:xfrm>
          </p:grpSpPr>
          <p:sp>
            <p:nvSpPr>
              <p:cNvPr id="56325" name="AutoShape 1029"/>
              <p:cNvSpPr>
                <a:spLocks noChangeArrowheads="1"/>
              </p:cNvSpPr>
              <p:nvPr/>
            </p:nvSpPr>
            <p:spPr bwMode="auto">
              <a:xfrm>
                <a:off x="672" y="1680"/>
                <a:ext cx="288" cy="288"/>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sz="3200" b="1">
                    <a:solidFill>
                      <a:schemeClr val="tx1"/>
                    </a:solidFill>
                    <a:latin typeface="Times New Roman" pitchFamily="18" charset="0"/>
                  </a:rPr>
                  <a:t>0</a:t>
                </a:r>
              </a:p>
            </p:txBody>
          </p:sp>
          <p:sp>
            <p:nvSpPr>
              <p:cNvPr id="56326" name="AutoShape 1030"/>
              <p:cNvSpPr>
                <a:spLocks noChangeArrowheads="1"/>
              </p:cNvSpPr>
              <p:nvPr/>
            </p:nvSpPr>
            <p:spPr bwMode="auto">
              <a:xfrm>
                <a:off x="960" y="1680"/>
                <a:ext cx="288" cy="288"/>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sz="3200" b="1">
                    <a:solidFill>
                      <a:schemeClr val="tx1"/>
                    </a:solidFill>
                    <a:latin typeface="Times New Roman" pitchFamily="18" charset="0"/>
                  </a:rPr>
                  <a:t>0</a:t>
                </a:r>
              </a:p>
            </p:txBody>
          </p:sp>
          <p:sp>
            <p:nvSpPr>
              <p:cNvPr id="56327" name="AutoShape 1031"/>
              <p:cNvSpPr>
                <a:spLocks noChangeArrowheads="1"/>
              </p:cNvSpPr>
              <p:nvPr/>
            </p:nvSpPr>
            <p:spPr bwMode="auto">
              <a:xfrm>
                <a:off x="1248" y="1680"/>
                <a:ext cx="288" cy="288"/>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sz="3200" b="1">
                    <a:solidFill>
                      <a:schemeClr val="tx1"/>
                    </a:solidFill>
                    <a:latin typeface="Times New Roman" pitchFamily="18" charset="0"/>
                  </a:rPr>
                  <a:t>1</a:t>
                </a:r>
              </a:p>
            </p:txBody>
          </p:sp>
          <p:sp>
            <p:nvSpPr>
              <p:cNvPr id="56328" name="AutoShape 1032"/>
              <p:cNvSpPr>
                <a:spLocks noChangeArrowheads="1"/>
              </p:cNvSpPr>
              <p:nvPr/>
            </p:nvSpPr>
            <p:spPr bwMode="auto">
              <a:xfrm>
                <a:off x="1536" y="1680"/>
                <a:ext cx="288" cy="288"/>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sz="3200" b="1">
                    <a:solidFill>
                      <a:schemeClr val="tx1"/>
                    </a:solidFill>
                    <a:latin typeface="Times New Roman" pitchFamily="18" charset="0"/>
                  </a:rPr>
                  <a:t>1</a:t>
                </a:r>
              </a:p>
            </p:txBody>
          </p:sp>
          <p:sp>
            <p:nvSpPr>
              <p:cNvPr id="56329" name="AutoShape 1033"/>
              <p:cNvSpPr>
                <a:spLocks noChangeArrowheads="1"/>
              </p:cNvSpPr>
              <p:nvPr/>
            </p:nvSpPr>
            <p:spPr bwMode="auto">
              <a:xfrm>
                <a:off x="1824" y="1680"/>
                <a:ext cx="288" cy="288"/>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sz="3200" b="1">
                    <a:solidFill>
                      <a:schemeClr val="tx1"/>
                    </a:solidFill>
                    <a:latin typeface="Times New Roman" pitchFamily="18" charset="0"/>
                  </a:rPr>
                  <a:t>1</a:t>
                </a:r>
              </a:p>
            </p:txBody>
          </p:sp>
          <p:sp>
            <p:nvSpPr>
              <p:cNvPr id="56330" name="AutoShape 1034"/>
              <p:cNvSpPr>
                <a:spLocks noChangeArrowheads="1"/>
              </p:cNvSpPr>
              <p:nvPr/>
            </p:nvSpPr>
            <p:spPr bwMode="auto">
              <a:xfrm>
                <a:off x="2112" y="1680"/>
                <a:ext cx="288" cy="288"/>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sz="3200" b="1">
                    <a:solidFill>
                      <a:schemeClr val="tx1"/>
                    </a:solidFill>
                    <a:latin typeface="Times New Roman" pitchFamily="18" charset="0"/>
                  </a:rPr>
                  <a:t>0</a:t>
                </a:r>
              </a:p>
            </p:txBody>
          </p:sp>
          <p:sp>
            <p:nvSpPr>
              <p:cNvPr id="56331" name="AutoShape 1035"/>
              <p:cNvSpPr>
                <a:spLocks noChangeArrowheads="1"/>
              </p:cNvSpPr>
              <p:nvPr/>
            </p:nvSpPr>
            <p:spPr bwMode="auto">
              <a:xfrm>
                <a:off x="2688" y="1680"/>
                <a:ext cx="288" cy="288"/>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sz="3200" b="1">
                    <a:solidFill>
                      <a:schemeClr val="tx1"/>
                    </a:solidFill>
                    <a:latin typeface="Times New Roman" pitchFamily="18" charset="0"/>
                  </a:rPr>
                  <a:t>1</a:t>
                </a:r>
              </a:p>
            </p:txBody>
          </p:sp>
        </p:grpSp>
        <p:grpSp>
          <p:nvGrpSpPr>
            <p:cNvPr id="56332" name="Group 1036"/>
            <p:cNvGrpSpPr>
              <a:grpSpLocks/>
            </p:cNvGrpSpPr>
            <p:nvPr/>
          </p:nvGrpSpPr>
          <p:grpSpPr bwMode="auto">
            <a:xfrm>
              <a:off x="576" y="912"/>
              <a:ext cx="2304" cy="288"/>
              <a:chOff x="672" y="1296"/>
              <a:chExt cx="2304" cy="288"/>
            </a:xfrm>
          </p:grpSpPr>
          <p:sp>
            <p:nvSpPr>
              <p:cNvPr id="56333" name="AutoShape 1037"/>
              <p:cNvSpPr>
                <a:spLocks noChangeArrowheads="1"/>
              </p:cNvSpPr>
              <p:nvPr/>
            </p:nvSpPr>
            <p:spPr bwMode="auto">
              <a:xfrm>
                <a:off x="672" y="1296"/>
                <a:ext cx="288" cy="288"/>
              </a:xfrm>
              <a:prstGeom prst="flowChartProcess">
                <a:avLst/>
              </a:prstGeom>
              <a:noFill/>
              <a:ln w="9525">
                <a:solidFill>
                  <a:schemeClr val="tx1"/>
                </a:solidFill>
                <a:miter lim="800000"/>
                <a:headEnd/>
                <a:tailEnd/>
              </a:ln>
              <a:effectLst/>
            </p:spPr>
            <p:txBody>
              <a:bodyPr wrap="none" anchor="ctr"/>
              <a:lstStyle/>
              <a:p>
                <a:pPr algn="ctr"/>
                <a:endParaRPr lang="en-US" sz="2000" b="1" baseline="30000">
                  <a:solidFill>
                    <a:schemeClr val="tx1"/>
                  </a:solidFill>
                  <a:latin typeface="Times New Roman" pitchFamily="18" charset="0"/>
                </a:endParaRPr>
              </a:p>
            </p:txBody>
          </p:sp>
          <p:sp>
            <p:nvSpPr>
              <p:cNvPr id="56334" name="AutoShape 1038"/>
              <p:cNvSpPr>
                <a:spLocks noChangeArrowheads="1"/>
              </p:cNvSpPr>
              <p:nvPr/>
            </p:nvSpPr>
            <p:spPr bwMode="auto">
              <a:xfrm>
                <a:off x="960" y="1296"/>
                <a:ext cx="288" cy="288"/>
              </a:xfrm>
              <a:prstGeom prst="flowChartProcess">
                <a:avLst/>
              </a:prstGeom>
              <a:noFill/>
              <a:ln w="9525">
                <a:solidFill>
                  <a:schemeClr val="tx1"/>
                </a:solidFill>
                <a:miter lim="800000"/>
                <a:headEnd/>
                <a:tailEnd/>
              </a:ln>
              <a:effectLst/>
            </p:spPr>
            <p:txBody>
              <a:bodyPr wrap="none" anchor="ctr"/>
              <a:lstStyle/>
              <a:p>
                <a:pPr algn="ctr"/>
                <a:endParaRPr lang="en-US" sz="2000" b="1" baseline="30000">
                  <a:solidFill>
                    <a:schemeClr val="tx1"/>
                  </a:solidFill>
                  <a:latin typeface="Times New Roman" pitchFamily="18" charset="0"/>
                </a:endParaRPr>
              </a:p>
            </p:txBody>
          </p:sp>
          <p:sp>
            <p:nvSpPr>
              <p:cNvPr id="56335" name="AutoShape 1039"/>
              <p:cNvSpPr>
                <a:spLocks noChangeArrowheads="1"/>
              </p:cNvSpPr>
              <p:nvPr/>
            </p:nvSpPr>
            <p:spPr bwMode="auto">
              <a:xfrm>
                <a:off x="1248" y="1296"/>
                <a:ext cx="288" cy="288"/>
              </a:xfrm>
              <a:prstGeom prst="flowChartProcess">
                <a:avLst/>
              </a:prstGeom>
              <a:noFill/>
              <a:ln w="9525">
                <a:solidFill>
                  <a:schemeClr val="tx1"/>
                </a:solidFill>
                <a:miter lim="800000"/>
                <a:headEnd/>
                <a:tailEnd/>
              </a:ln>
              <a:effectLst/>
            </p:spPr>
            <p:txBody>
              <a:bodyPr wrap="none" anchor="ctr"/>
              <a:lstStyle/>
              <a:p>
                <a:pPr algn="ctr"/>
                <a:r>
                  <a:rPr lang="en-US" sz="2000" b="1">
                    <a:solidFill>
                      <a:schemeClr val="tx1"/>
                    </a:solidFill>
                    <a:latin typeface="Times New Roman" pitchFamily="18" charset="0"/>
                  </a:rPr>
                  <a:t>32</a:t>
                </a:r>
                <a:endParaRPr lang="en-US" sz="2000" b="1" baseline="30000">
                  <a:solidFill>
                    <a:schemeClr val="tx1"/>
                  </a:solidFill>
                  <a:latin typeface="Times New Roman" pitchFamily="18" charset="0"/>
                </a:endParaRPr>
              </a:p>
            </p:txBody>
          </p:sp>
          <p:sp>
            <p:nvSpPr>
              <p:cNvPr id="56336" name="AutoShape 1040"/>
              <p:cNvSpPr>
                <a:spLocks noChangeArrowheads="1"/>
              </p:cNvSpPr>
              <p:nvPr/>
            </p:nvSpPr>
            <p:spPr bwMode="auto">
              <a:xfrm>
                <a:off x="1536" y="1296"/>
                <a:ext cx="288" cy="288"/>
              </a:xfrm>
              <a:prstGeom prst="flowChartProcess">
                <a:avLst/>
              </a:prstGeom>
              <a:noFill/>
              <a:ln w="9525">
                <a:solidFill>
                  <a:schemeClr val="tx1"/>
                </a:solidFill>
                <a:miter lim="800000"/>
                <a:headEnd/>
                <a:tailEnd/>
              </a:ln>
              <a:effectLst/>
            </p:spPr>
            <p:txBody>
              <a:bodyPr wrap="none" anchor="ctr"/>
              <a:lstStyle/>
              <a:p>
                <a:pPr algn="ctr"/>
                <a:r>
                  <a:rPr lang="en-US" sz="2000" b="1">
                    <a:solidFill>
                      <a:schemeClr val="tx1"/>
                    </a:solidFill>
                    <a:latin typeface="Times New Roman" pitchFamily="18" charset="0"/>
                  </a:rPr>
                  <a:t>16</a:t>
                </a:r>
                <a:endParaRPr lang="en-US" sz="2000" b="1" baseline="30000">
                  <a:solidFill>
                    <a:schemeClr val="tx1"/>
                  </a:solidFill>
                  <a:latin typeface="Times New Roman" pitchFamily="18" charset="0"/>
                </a:endParaRPr>
              </a:p>
            </p:txBody>
          </p:sp>
          <p:sp>
            <p:nvSpPr>
              <p:cNvPr id="56337" name="AutoShape 1041"/>
              <p:cNvSpPr>
                <a:spLocks noChangeArrowheads="1"/>
              </p:cNvSpPr>
              <p:nvPr/>
            </p:nvSpPr>
            <p:spPr bwMode="auto">
              <a:xfrm>
                <a:off x="1824" y="1296"/>
                <a:ext cx="288" cy="288"/>
              </a:xfrm>
              <a:prstGeom prst="flowChartProcess">
                <a:avLst/>
              </a:prstGeom>
              <a:noFill/>
              <a:ln w="9525">
                <a:solidFill>
                  <a:schemeClr val="tx1"/>
                </a:solidFill>
                <a:miter lim="800000"/>
                <a:headEnd/>
                <a:tailEnd/>
              </a:ln>
              <a:effectLst/>
            </p:spPr>
            <p:txBody>
              <a:bodyPr wrap="none" anchor="ctr"/>
              <a:lstStyle/>
              <a:p>
                <a:pPr algn="ctr"/>
                <a:r>
                  <a:rPr lang="en-US" sz="2000" b="1">
                    <a:solidFill>
                      <a:schemeClr val="tx1"/>
                    </a:solidFill>
                    <a:latin typeface="Times New Roman" pitchFamily="18" charset="0"/>
                  </a:rPr>
                  <a:t>8</a:t>
                </a:r>
                <a:endParaRPr lang="en-US" sz="2000" b="1" baseline="30000">
                  <a:solidFill>
                    <a:schemeClr val="tx1"/>
                  </a:solidFill>
                  <a:latin typeface="Times New Roman" pitchFamily="18" charset="0"/>
                </a:endParaRPr>
              </a:p>
            </p:txBody>
          </p:sp>
          <p:sp>
            <p:nvSpPr>
              <p:cNvPr id="56338" name="AutoShape 1042"/>
              <p:cNvSpPr>
                <a:spLocks noChangeArrowheads="1"/>
              </p:cNvSpPr>
              <p:nvPr/>
            </p:nvSpPr>
            <p:spPr bwMode="auto">
              <a:xfrm>
                <a:off x="2112" y="1296"/>
                <a:ext cx="288" cy="288"/>
              </a:xfrm>
              <a:prstGeom prst="flowChartProcess">
                <a:avLst/>
              </a:prstGeom>
              <a:noFill/>
              <a:ln w="9525">
                <a:solidFill>
                  <a:schemeClr val="tx1"/>
                </a:solidFill>
                <a:miter lim="800000"/>
                <a:headEnd/>
                <a:tailEnd/>
              </a:ln>
              <a:effectLst/>
            </p:spPr>
            <p:txBody>
              <a:bodyPr wrap="none" anchor="ctr"/>
              <a:lstStyle/>
              <a:p>
                <a:pPr algn="ctr"/>
                <a:endParaRPr lang="en-US" sz="2000" b="1" baseline="30000">
                  <a:solidFill>
                    <a:schemeClr val="tx1"/>
                  </a:solidFill>
                  <a:latin typeface="Times New Roman" pitchFamily="18" charset="0"/>
                </a:endParaRPr>
              </a:p>
            </p:txBody>
          </p:sp>
          <p:sp>
            <p:nvSpPr>
              <p:cNvPr id="56339" name="AutoShape 1043"/>
              <p:cNvSpPr>
                <a:spLocks noChangeArrowheads="1"/>
              </p:cNvSpPr>
              <p:nvPr/>
            </p:nvSpPr>
            <p:spPr bwMode="auto">
              <a:xfrm>
                <a:off x="2400" y="1296"/>
                <a:ext cx="288" cy="288"/>
              </a:xfrm>
              <a:prstGeom prst="flowChartProcess">
                <a:avLst/>
              </a:prstGeom>
              <a:noFill/>
              <a:ln w="9525">
                <a:solidFill>
                  <a:schemeClr val="tx1"/>
                </a:solidFill>
                <a:miter lim="800000"/>
                <a:headEnd/>
                <a:tailEnd/>
              </a:ln>
              <a:effectLst/>
            </p:spPr>
            <p:txBody>
              <a:bodyPr wrap="none" anchor="ctr"/>
              <a:lstStyle/>
              <a:p>
                <a:pPr algn="ctr"/>
                <a:endParaRPr lang="en-US" sz="2000" b="1" baseline="30000">
                  <a:solidFill>
                    <a:schemeClr val="tx1"/>
                  </a:solidFill>
                  <a:latin typeface="Times New Roman" pitchFamily="18" charset="0"/>
                </a:endParaRPr>
              </a:p>
            </p:txBody>
          </p:sp>
          <p:sp>
            <p:nvSpPr>
              <p:cNvPr id="56340" name="AutoShape 1044"/>
              <p:cNvSpPr>
                <a:spLocks noChangeArrowheads="1"/>
              </p:cNvSpPr>
              <p:nvPr/>
            </p:nvSpPr>
            <p:spPr bwMode="auto">
              <a:xfrm>
                <a:off x="2688" y="1296"/>
                <a:ext cx="288" cy="288"/>
              </a:xfrm>
              <a:prstGeom prst="flowChartProcess">
                <a:avLst/>
              </a:prstGeom>
              <a:noFill/>
              <a:ln w="9525">
                <a:solidFill>
                  <a:schemeClr val="tx1"/>
                </a:solidFill>
                <a:miter lim="800000"/>
                <a:headEnd/>
                <a:tailEnd/>
              </a:ln>
              <a:effectLst/>
            </p:spPr>
            <p:txBody>
              <a:bodyPr wrap="none" anchor="ctr"/>
              <a:lstStyle/>
              <a:p>
                <a:pPr algn="ctr"/>
                <a:r>
                  <a:rPr lang="en-US" sz="2000" b="1">
                    <a:solidFill>
                      <a:schemeClr val="tx1"/>
                    </a:solidFill>
                    <a:latin typeface="Times New Roman" pitchFamily="18" charset="0"/>
                  </a:rPr>
                  <a:t>1</a:t>
                </a:r>
                <a:endParaRPr lang="en-US" sz="2000" b="1" baseline="30000">
                  <a:solidFill>
                    <a:schemeClr val="tx1"/>
                  </a:solidFill>
                  <a:latin typeface="Times New Roman" pitchFamily="18" charset="0"/>
                </a:endParaRPr>
              </a:p>
            </p:txBody>
          </p:sp>
        </p:grpSp>
        <p:grpSp>
          <p:nvGrpSpPr>
            <p:cNvPr id="56341" name="Group 1045"/>
            <p:cNvGrpSpPr>
              <a:grpSpLocks/>
            </p:cNvGrpSpPr>
            <p:nvPr/>
          </p:nvGrpSpPr>
          <p:grpSpPr bwMode="auto">
            <a:xfrm>
              <a:off x="576" y="576"/>
              <a:ext cx="2304" cy="288"/>
              <a:chOff x="672" y="1296"/>
              <a:chExt cx="2304" cy="288"/>
            </a:xfrm>
          </p:grpSpPr>
          <p:sp>
            <p:nvSpPr>
              <p:cNvPr id="56342" name="AutoShape 1046"/>
              <p:cNvSpPr>
                <a:spLocks noChangeArrowheads="1"/>
              </p:cNvSpPr>
              <p:nvPr/>
            </p:nvSpPr>
            <p:spPr bwMode="auto">
              <a:xfrm>
                <a:off x="672" y="1296"/>
                <a:ext cx="288" cy="288"/>
              </a:xfrm>
              <a:prstGeom prst="flowChartProcess">
                <a:avLst/>
              </a:prstGeom>
              <a:noFill/>
              <a:ln w="9525">
                <a:solidFill>
                  <a:schemeClr val="tx1"/>
                </a:solidFill>
                <a:miter lim="800000"/>
                <a:headEnd/>
                <a:tailEnd/>
              </a:ln>
              <a:effectLst/>
            </p:spPr>
            <p:txBody>
              <a:bodyPr wrap="none" anchor="ctr"/>
              <a:lstStyle/>
              <a:p>
                <a:pPr algn="ctr"/>
                <a:r>
                  <a:rPr lang="en-US" sz="2800" b="1">
                    <a:solidFill>
                      <a:schemeClr val="tx1"/>
                    </a:solidFill>
                    <a:latin typeface="Times New Roman" pitchFamily="18" charset="0"/>
                  </a:rPr>
                  <a:t>2</a:t>
                </a:r>
                <a:r>
                  <a:rPr lang="en-US" sz="2800" b="1" baseline="30000">
                    <a:solidFill>
                      <a:schemeClr val="tx1"/>
                    </a:solidFill>
                    <a:latin typeface="Times New Roman" pitchFamily="18" charset="0"/>
                  </a:rPr>
                  <a:t>7</a:t>
                </a:r>
              </a:p>
            </p:txBody>
          </p:sp>
          <p:sp>
            <p:nvSpPr>
              <p:cNvPr id="56343" name="AutoShape 1047"/>
              <p:cNvSpPr>
                <a:spLocks noChangeArrowheads="1"/>
              </p:cNvSpPr>
              <p:nvPr/>
            </p:nvSpPr>
            <p:spPr bwMode="auto">
              <a:xfrm>
                <a:off x="960" y="1296"/>
                <a:ext cx="288" cy="288"/>
              </a:xfrm>
              <a:prstGeom prst="flowChartProcess">
                <a:avLst/>
              </a:prstGeom>
              <a:noFill/>
              <a:ln w="9525">
                <a:solidFill>
                  <a:schemeClr val="tx1"/>
                </a:solidFill>
                <a:miter lim="800000"/>
                <a:headEnd/>
                <a:tailEnd/>
              </a:ln>
              <a:effectLst/>
            </p:spPr>
            <p:txBody>
              <a:bodyPr wrap="none" anchor="ctr"/>
              <a:lstStyle/>
              <a:p>
                <a:pPr algn="ctr"/>
                <a:r>
                  <a:rPr lang="en-US" sz="2800" b="1">
                    <a:solidFill>
                      <a:schemeClr val="tx1"/>
                    </a:solidFill>
                    <a:latin typeface="Times New Roman" pitchFamily="18" charset="0"/>
                  </a:rPr>
                  <a:t>2</a:t>
                </a:r>
                <a:r>
                  <a:rPr lang="en-US" sz="2800" b="1" baseline="30000">
                    <a:solidFill>
                      <a:schemeClr val="tx1"/>
                    </a:solidFill>
                    <a:latin typeface="Times New Roman" pitchFamily="18" charset="0"/>
                  </a:rPr>
                  <a:t>6</a:t>
                </a:r>
              </a:p>
            </p:txBody>
          </p:sp>
          <p:sp>
            <p:nvSpPr>
              <p:cNvPr id="56344" name="AutoShape 1048"/>
              <p:cNvSpPr>
                <a:spLocks noChangeArrowheads="1"/>
              </p:cNvSpPr>
              <p:nvPr/>
            </p:nvSpPr>
            <p:spPr bwMode="auto">
              <a:xfrm>
                <a:off x="1248" y="1296"/>
                <a:ext cx="288" cy="288"/>
              </a:xfrm>
              <a:prstGeom prst="flowChartProcess">
                <a:avLst/>
              </a:prstGeom>
              <a:noFill/>
              <a:ln w="9525">
                <a:solidFill>
                  <a:schemeClr val="tx1"/>
                </a:solidFill>
                <a:miter lim="800000"/>
                <a:headEnd/>
                <a:tailEnd/>
              </a:ln>
              <a:effectLst/>
            </p:spPr>
            <p:txBody>
              <a:bodyPr wrap="none" anchor="ctr"/>
              <a:lstStyle/>
              <a:p>
                <a:pPr algn="ctr"/>
                <a:r>
                  <a:rPr lang="en-US" sz="2800" b="1">
                    <a:solidFill>
                      <a:schemeClr val="tx1"/>
                    </a:solidFill>
                    <a:latin typeface="Times New Roman" pitchFamily="18" charset="0"/>
                  </a:rPr>
                  <a:t>2</a:t>
                </a:r>
                <a:r>
                  <a:rPr lang="en-US" sz="2800" b="1" baseline="30000">
                    <a:solidFill>
                      <a:schemeClr val="tx1"/>
                    </a:solidFill>
                    <a:latin typeface="Times New Roman" pitchFamily="18" charset="0"/>
                  </a:rPr>
                  <a:t>5</a:t>
                </a:r>
              </a:p>
            </p:txBody>
          </p:sp>
          <p:sp>
            <p:nvSpPr>
              <p:cNvPr id="56345" name="AutoShape 1049"/>
              <p:cNvSpPr>
                <a:spLocks noChangeArrowheads="1"/>
              </p:cNvSpPr>
              <p:nvPr/>
            </p:nvSpPr>
            <p:spPr bwMode="auto">
              <a:xfrm>
                <a:off x="1536" y="1296"/>
                <a:ext cx="288" cy="288"/>
              </a:xfrm>
              <a:prstGeom prst="flowChartProcess">
                <a:avLst/>
              </a:prstGeom>
              <a:noFill/>
              <a:ln w="9525">
                <a:solidFill>
                  <a:schemeClr val="tx1"/>
                </a:solidFill>
                <a:miter lim="800000"/>
                <a:headEnd/>
                <a:tailEnd/>
              </a:ln>
              <a:effectLst/>
            </p:spPr>
            <p:txBody>
              <a:bodyPr wrap="none" anchor="ctr"/>
              <a:lstStyle/>
              <a:p>
                <a:pPr algn="ctr"/>
                <a:r>
                  <a:rPr lang="en-US" sz="2800" b="1">
                    <a:solidFill>
                      <a:schemeClr val="tx1"/>
                    </a:solidFill>
                    <a:latin typeface="Times New Roman" pitchFamily="18" charset="0"/>
                  </a:rPr>
                  <a:t>2</a:t>
                </a:r>
                <a:r>
                  <a:rPr lang="en-US" sz="2800" b="1" baseline="30000">
                    <a:solidFill>
                      <a:schemeClr val="tx1"/>
                    </a:solidFill>
                    <a:latin typeface="Times New Roman" pitchFamily="18" charset="0"/>
                  </a:rPr>
                  <a:t>4</a:t>
                </a:r>
              </a:p>
            </p:txBody>
          </p:sp>
          <p:sp>
            <p:nvSpPr>
              <p:cNvPr id="56346" name="AutoShape 1050"/>
              <p:cNvSpPr>
                <a:spLocks noChangeArrowheads="1"/>
              </p:cNvSpPr>
              <p:nvPr/>
            </p:nvSpPr>
            <p:spPr bwMode="auto">
              <a:xfrm>
                <a:off x="1824" y="1296"/>
                <a:ext cx="288" cy="288"/>
              </a:xfrm>
              <a:prstGeom prst="flowChartProcess">
                <a:avLst/>
              </a:prstGeom>
              <a:noFill/>
              <a:ln w="9525">
                <a:solidFill>
                  <a:schemeClr val="tx1"/>
                </a:solidFill>
                <a:miter lim="800000"/>
                <a:headEnd/>
                <a:tailEnd/>
              </a:ln>
              <a:effectLst/>
            </p:spPr>
            <p:txBody>
              <a:bodyPr wrap="none" anchor="ctr"/>
              <a:lstStyle/>
              <a:p>
                <a:pPr algn="ctr"/>
                <a:r>
                  <a:rPr lang="en-US" sz="2800" b="1">
                    <a:solidFill>
                      <a:schemeClr val="tx1"/>
                    </a:solidFill>
                    <a:latin typeface="Times New Roman" pitchFamily="18" charset="0"/>
                  </a:rPr>
                  <a:t>2</a:t>
                </a:r>
                <a:r>
                  <a:rPr lang="en-US" sz="2800" b="1" baseline="30000">
                    <a:solidFill>
                      <a:schemeClr val="tx1"/>
                    </a:solidFill>
                    <a:latin typeface="Times New Roman" pitchFamily="18" charset="0"/>
                  </a:rPr>
                  <a:t>3</a:t>
                </a:r>
              </a:p>
            </p:txBody>
          </p:sp>
          <p:sp>
            <p:nvSpPr>
              <p:cNvPr id="56347" name="AutoShape 1051"/>
              <p:cNvSpPr>
                <a:spLocks noChangeArrowheads="1"/>
              </p:cNvSpPr>
              <p:nvPr/>
            </p:nvSpPr>
            <p:spPr bwMode="auto">
              <a:xfrm>
                <a:off x="2112" y="1296"/>
                <a:ext cx="288" cy="288"/>
              </a:xfrm>
              <a:prstGeom prst="flowChartProcess">
                <a:avLst/>
              </a:prstGeom>
              <a:noFill/>
              <a:ln w="9525">
                <a:solidFill>
                  <a:schemeClr val="tx1"/>
                </a:solidFill>
                <a:miter lim="800000"/>
                <a:headEnd/>
                <a:tailEnd/>
              </a:ln>
              <a:effectLst/>
            </p:spPr>
            <p:txBody>
              <a:bodyPr wrap="none" anchor="ctr"/>
              <a:lstStyle/>
              <a:p>
                <a:pPr algn="ctr"/>
                <a:r>
                  <a:rPr lang="en-US" sz="2800" b="1">
                    <a:solidFill>
                      <a:schemeClr val="tx1"/>
                    </a:solidFill>
                    <a:latin typeface="Times New Roman" pitchFamily="18" charset="0"/>
                  </a:rPr>
                  <a:t>2</a:t>
                </a:r>
                <a:r>
                  <a:rPr lang="en-US" sz="2800" b="1" baseline="30000">
                    <a:solidFill>
                      <a:schemeClr val="tx1"/>
                    </a:solidFill>
                    <a:latin typeface="Times New Roman" pitchFamily="18" charset="0"/>
                  </a:rPr>
                  <a:t>2</a:t>
                </a:r>
              </a:p>
            </p:txBody>
          </p:sp>
          <p:sp>
            <p:nvSpPr>
              <p:cNvPr id="56348" name="AutoShape 1052"/>
              <p:cNvSpPr>
                <a:spLocks noChangeArrowheads="1"/>
              </p:cNvSpPr>
              <p:nvPr/>
            </p:nvSpPr>
            <p:spPr bwMode="auto">
              <a:xfrm>
                <a:off x="2400" y="1296"/>
                <a:ext cx="288" cy="288"/>
              </a:xfrm>
              <a:prstGeom prst="flowChartProcess">
                <a:avLst/>
              </a:prstGeom>
              <a:noFill/>
              <a:ln w="9525">
                <a:solidFill>
                  <a:schemeClr val="tx1"/>
                </a:solidFill>
                <a:miter lim="800000"/>
                <a:headEnd/>
                <a:tailEnd/>
              </a:ln>
              <a:effectLst/>
            </p:spPr>
            <p:txBody>
              <a:bodyPr wrap="none" anchor="ctr"/>
              <a:lstStyle/>
              <a:p>
                <a:pPr algn="ctr"/>
                <a:r>
                  <a:rPr lang="en-US" sz="2800" b="1">
                    <a:solidFill>
                      <a:schemeClr val="tx1"/>
                    </a:solidFill>
                    <a:latin typeface="Times New Roman" pitchFamily="18" charset="0"/>
                  </a:rPr>
                  <a:t>2</a:t>
                </a:r>
                <a:r>
                  <a:rPr lang="en-US" sz="2800" b="1" baseline="30000">
                    <a:solidFill>
                      <a:schemeClr val="tx1"/>
                    </a:solidFill>
                    <a:latin typeface="Times New Roman" pitchFamily="18" charset="0"/>
                  </a:rPr>
                  <a:t>1</a:t>
                </a:r>
              </a:p>
            </p:txBody>
          </p:sp>
          <p:sp>
            <p:nvSpPr>
              <p:cNvPr id="56349" name="AutoShape 1053"/>
              <p:cNvSpPr>
                <a:spLocks noChangeArrowheads="1"/>
              </p:cNvSpPr>
              <p:nvPr/>
            </p:nvSpPr>
            <p:spPr bwMode="auto">
              <a:xfrm>
                <a:off x="2688" y="1296"/>
                <a:ext cx="288" cy="288"/>
              </a:xfrm>
              <a:prstGeom prst="flowChartProcess">
                <a:avLst/>
              </a:prstGeom>
              <a:noFill/>
              <a:ln w="9525">
                <a:solidFill>
                  <a:schemeClr val="tx1"/>
                </a:solidFill>
                <a:miter lim="800000"/>
                <a:headEnd/>
                <a:tailEnd/>
              </a:ln>
              <a:effectLst/>
            </p:spPr>
            <p:txBody>
              <a:bodyPr wrap="none" anchor="ctr"/>
              <a:lstStyle/>
              <a:p>
                <a:pPr algn="ctr"/>
                <a:r>
                  <a:rPr lang="en-US" sz="2800" b="1">
                    <a:solidFill>
                      <a:schemeClr val="tx1"/>
                    </a:solidFill>
                    <a:latin typeface="Times New Roman" pitchFamily="18" charset="0"/>
                  </a:rPr>
                  <a:t>2</a:t>
                </a:r>
                <a:r>
                  <a:rPr lang="en-US" sz="2800" b="1" baseline="30000">
                    <a:solidFill>
                      <a:schemeClr val="tx1"/>
                    </a:solidFill>
                    <a:latin typeface="Times New Roman" pitchFamily="18" charset="0"/>
                  </a:rPr>
                  <a:t>0</a:t>
                </a:r>
              </a:p>
            </p:txBody>
          </p:sp>
        </p:grpSp>
        <p:sp>
          <p:nvSpPr>
            <p:cNvPr id="56350" name="Text Box 1054"/>
            <p:cNvSpPr txBox="1">
              <a:spLocks noChangeArrowheads="1"/>
            </p:cNvSpPr>
            <p:nvPr/>
          </p:nvSpPr>
          <p:spPr bwMode="auto">
            <a:xfrm>
              <a:off x="1104" y="1392"/>
              <a:ext cx="1104" cy="404"/>
            </a:xfrm>
            <a:prstGeom prst="rect">
              <a:avLst/>
            </a:prstGeom>
            <a:noFill/>
            <a:ln w="9525">
              <a:noFill/>
              <a:miter lim="800000"/>
              <a:headEnd/>
              <a:tailEnd/>
            </a:ln>
            <a:effectLst/>
          </p:spPr>
          <p:txBody>
            <a:bodyPr>
              <a:spAutoFit/>
            </a:bodyPr>
            <a:lstStyle/>
            <a:p>
              <a:pPr>
                <a:spcBef>
                  <a:spcPct val="50000"/>
                </a:spcBef>
              </a:pPr>
              <a:r>
                <a:rPr lang="en-US" sz="3600" b="1">
                  <a:solidFill>
                    <a:schemeClr val="tx1"/>
                  </a:solidFill>
                  <a:latin typeface="Times New Roman" pitchFamily="18" charset="0"/>
                </a:rPr>
                <a:t>= 57</a:t>
              </a:r>
            </a:p>
          </p:txBody>
        </p:sp>
      </p:grpSp>
      <p:sp>
        <p:nvSpPr>
          <p:cNvPr id="56351" name="Text Box 1055"/>
          <p:cNvSpPr txBox="1">
            <a:spLocks noChangeArrowheads="1"/>
          </p:cNvSpPr>
          <p:nvPr/>
        </p:nvSpPr>
        <p:spPr bwMode="auto">
          <a:xfrm>
            <a:off x="838200" y="3276600"/>
            <a:ext cx="7924800" cy="3113088"/>
          </a:xfrm>
          <a:prstGeom prst="rect">
            <a:avLst/>
          </a:prstGeom>
          <a:noFill/>
          <a:ln w="9525">
            <a:noFill/>
            <a:miter lim="800000"/>
            <a:headEnd/>
            <a:tailEnd/>
          </a:ln>
          <a:effectLst/>
        </p:spPr>
        <p:txBody>
          <a:bodyPr>
            <a:spAutoFit/>
          </a:bodyPr>
          <a:lstStyle/>
          <a:p>
            <a:pPr marL="579438" indent="-579438">
              <a:spcBef>
                <a:spcPct val="50000"/>
              </a:spcBef>
              <a:buClr>
                <a:srgbClr val="CA0258"/>
              </a:buClr>
              <a:buFont typeface="Wingdings" pitchFamily="2" charset="2"/>
              <a:buChar char="Ø"/>
            </a:pPr>
            <a:r>
              <a:rPr lang="en-US" sz="3600">
                <a:solidFill>
                  <a:schemeClr val="tx1"/>
                </a:solidFill>
                <a:latin typeface="Albertus Extra Bold" pitchFamily="34" charset="0"/>
              </a:rPr>
              <a:t>Starting from right to left, raise 2 to the power of 0 to 7.</a:t>
            </a:r>
          </a:p>
          <a:p>
            <a:pPr marL="579438" indent="-579438">
              <a:spcBef>
                <a:spcPct val="50000"/>
              </a:spcBef>
              <a:buClr>
                <a:srgbClr val="CA0258"/>
              </a:buClr>
              <a:buFont typeface="Wingdings" pitchFamily="2" charset="2"/>
              <a:buChar char="Ø"/>
            </a:pPr>
            <a:r>
              <a:rPr lang="en-US" sz="3600">
                <a:solidFill>
                  <a:schemeClr val="tx1"/>
                </a:solidFill>
                <a:latin typeface="Albertus Extra Bold" pitchFamily="34" charset="0"/>
              </a:rPr>
              <a:t>Add the values corresponding to the BIT positions having the value 1.</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56322"/>
                                        </p:tgtEl>
                                        <p:attrNameLst>
                                          <p:attrName>style.visibility</p:attrName>
                                        </p:attrNameLst>
                                      </p:cBhvr>
                                      <p:to>
                                        <p:strVal val="visible"/>
                                      </p:to>
                                    </p:set>
                                    <p:animEffect transition="in" filter="blinds(horizontal)">
                                      <p:cBhvr>
                                        <p:cTn id="7" dur="500"/>
                                        <p:tgtEl>
                                          <p:spTgt spid="56322"/>
                                        </p:tgtEl>
                                      </p:cBhvr>
                                    </p:animEffect>
                                  </p:childTnLst>
                                </p:cTn>
                              </p:par>
                            </p:childTnLst>
                          </p:cTn>
                        </p:par>
                        <p:par>
                          <p:cTn id="8" fill="hold">
                            <p:stCondLst>
                              <p:cond delay="500"/>
                            </p:stCondLst>
                            <p:childTnLst>
                              <p:par>
                                <p:cTn id="9" presetID="5" presetClass="entr" presetSubtype="5" fill="hold" grpId="0" nodeType="afterEffect">
                                  <p:stCondLst>
                                    <p:cond delay="0"/>
                                  </p:stCondLst>
                                  <p:childTnLst>
                                    <p:set>
                                      <p:cBhvr>
                                        <p:cTn id="10" dur="1" fill="hold">
                                          <p:stCondLst>
                                            <p:cond delay="0"/>
                                          </p:stCondLst>
                                        </p:cTn>
                                        <p:tgtEl>
                                          <p:spTgt spid="56351"/>
                                        </p:tgtEl>
                                        <p:attrNameLst>
                                          <p:attrName>style.visibility</p:attrName>
                                        </p:attrNameLst>
                                      </p:cBhvr>
                                      <p:to>
                                        <p:strVal val="visible"/>
                                      </p:to>
                                    </p:set>
                                    <p:animEffect transition="in" filter="checkerboard(down)">
                                      <p:cBhvr>
                                        <p:cTn id="11" dur="500"/>
                                        <p:tgtEl>
                                          <p:spTgt spid="563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51"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Footer Placeholder 1"/>
          <p:cNvSpPr>
            <a:spLocks noGrp="1"/>
          </p:cNvSpPr>
          <p:nvPr>
            <p:ph type="ftr" sz="quarter" idx="10"/>
          </p:nvPr>
        </p:nvSpPr>
        <p:spPr/>
        <p:txBody>
          <a:bodyPr/>
          <a:lstStyle/>
          <a:p>
            <a:endParaRPr lang="en-US"/>
          </a:p>
        </p:txBody>
      </p:sp>
      <p:grpSp>
        <p:nvGrpSpPr>
          <p:cNvPr id="53250" name="Group 2"/>
          <p:cNvGrpSpPr>
            <a:grpSpLocks/>
          </p:cNvGrpSpPr>
          <p:nvPr/>
        </p:nvGrpSpPr>
        <p:grpSpPr bwMode="auto">
          <a:xfrm>
            <a:off x="914400" y="381000"/>
            <a:ext cx="3657600" cy="2470150"/>
            <a:chOff x="576" y="240"/>
            <a:chExt cx="2304" cy="1556"/>
          </a:xfrm>
        </p:grpSpPr>
        <p:sp>
          <p:nvSpPr>
            <p:cNvPr id="53251" name="AutoShape 3"/>
            <p:cNvSpPr>
              <a:spLocks noChangeArrowheads="1"/>
            </p:cNvSpPr>
            <p:nvPr/>
          </p:nvSpPr>
          <p:spPr bwMode="auto">
            <a:xfrm>
              <a:off x="2304" y="240"/>
              <a:ext cx="288" cy="288"/>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sz="3200" b="1">
                  <a:solidFill>
                    <a:schemeClr val="tx1"/>
                  </a:solidFill>
                  <a:latin typeface="Times New Roman" pitchFamily="18" charset="0"/>
                </a:rPr>
                <a:t>0</a:t>
              </a:r>
            </a:p>
          </p:txBody>
        </p:sp>
        <p:grpSp>
          <p:nvGrpSpPr>
            <p:cNvPr id="53252" name="Group 4"/>
            <p:cNvGrpSpPr>
              <a:grpSpLocks/>
            </p:cNvGrpSpPr>
            <p:nvPr/>
          </p:nvGrpSpPr>
          <p:grpSpPr bwMode="auto">
            <a:xfrm>
              <a:off x="576" y="240"/>
              <a:ext cx="2304" cy="288"/>
              <a:chOff x="672" y="1680"/>
              <a:chExt cx="2304" cy="288"/>
            </a:xfrm>
          </p:grpSpPr>
          <p:sp>
            <p:nvSpPr>
              <p:cNvPr id="53253" name="AutoShape 5"/>
              <p:cNvSpPr>
                <a:spLocks noChangeArrowheads="1"/>
              </p:cNvSpPr>
              <p:nvPr/>
            </p:nvSpPr>
            <p:spPr bwMode="auto">
              <a:xfrm>
                <a:off x="672" y="1680"/>
                <a:ext cx="288" cy="288"/>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sz="3200" b="1">
                    <a:solidFill>
                      <a:schemeClr val="tx1"/>
                    </a:solidFill>
                    <a:latin typeface="Times New Roman" pitchFamily="18" charset="0"/>
                  </a:rPr>
                  <a:t>1</a:t>
                </a:r>
              </a:p>
            </p:txBody>
          </p:sp>
          <p:sp>
            <p:nvSpPr>
              <p:cNvPr id="53254" name="AutoShape 6"/>
              <p:cNvSpPr>
                <a:spLocks noChangeArrowheads="1"/>
              </p:cNvSpPr>
              <p:nvPr/>
            </p:nvSpPr>
            <p:spPr bwMode="auto">
              <a:xfrm>
                <a:off x="960" y="1680"/>
                <a:ext cx="288" cy="288"/>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sz="3200" b="1">
                    <a:solidFill>
                      <a:schemeClr val="tx1"/>
                    </a:solidFill>
                    <a:latin typeface="Times New Roman" pitchFamily="18" charset="0"/>
                  </a:rPr>
                  <a:t>0</a:t>
                </a:r>
              </a:p>
            </p:txBody>
          </p:sp>
          <p:sp>
            <p:nvSpPr>
              <p:cNvPr id="53255" name="AutoShape 7"/>
              <p:cNvSpPr>
                <a:spLocks noChangeArrowheads="1"/>
              </p:cNvSpPr>
              <p:nvPr/>
            </p:nvSpPr>
            <p:spPr bwMode="auto">
              <a:xfrm>
                <a:off x="1248" y="1680"/>
                <a:ext cx="288" cy="288"/>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sz="3200" b="1">
                    <a:solidFill>
                      <a:schemeClr val="tx1"/>
                    </a:solidFill>
                    <a:latin typeface="Times New Roman" pitchFamily="18" charset="0"/>
                  </a:rPr>
                  <a:t>1</a:t>
                </a:r>
              </a:p>
            </p:txBody>
          </p:sp>
          <p:sp>
            <p:nvSpPr>
              <p:cNvPr id="53256" name="AutoShape 8"/>
              <p:cNvSpPr>
                <a:spLocks noChangeArrowheads="1"/>
              </p:cNvSpPr>
              <p:nvPr/>
            </p:nvSpPr>
            <p:spPr bwMode="auto">
              <a:xfrm>
                <a:off x="1536" y="1680"/>
                <a:ext cx="288" cy="288"/>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sz="3200" b="1">
                    <a:solidFill>
                      <a:schemeClr val="tx1"/>
                    </a:solidFill>
                    <a:latin typeface="Times New Roman" pitchFamily="18" charset="0"/>
                  </a:rPr>
                  <a:t>1</a:t>
                </a:r>
              </a:p>
            </p:txBody>
          </p:sp>
          <p:sp>
            <p:nvSpPr>
              <p:cNvPr id="53257" name="AutoShape 9"/>
              <p:cNvSpPr>
                <a:spLocks noChangeArrowheads="1"/>
              </p:cNvSpPr>
              <p:nvPr/>
            </p:nvSpPr>
            <p:spPr bwMode="auto">
              <a:xfrm>
                <a:off x="1824" y="1680"/>
                <a:ext cx="288" cy="288"/>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sz="3200" b="1">
                    <a:solidFill>
                      <a:schemeClr val="tx1"/>
                    </a:solidFill>
                    <a:latin typeface="Times New Roman" pitchFamily="18" charset="0"/>
                  </a:rPr>
                  <a:t>1</a:t>
                </a:r>
              </a:p>
            </p:txBody>
          </p:sp>
          <p:sp>
            <p:nvSpPr>
              <p:cNvPr id="53258" name="AutoShape 10"/>
              <p:cNvSpPr>
                <a:spLocks noChangeArrowheads="1"/>
              </p:cNvSpPr>
              <p:nvPr/>
            </p:nvSpPr>
            <p:spPr bwMode="auto">
              <a:xfrm>
                <a:off x="2112" y="1680"/>
                <a:ext cx="288" cy="288"/>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sz="3200" b="1">
                    <a:solidFill>
                      <a:schemeClr val="tx1"/>
                    </a:solidFill>
                    <a:latin typeface="Times New Roman" pitchFamily="18" charset="0"/>
                  </a:rPr>
                  <a:t>0</a:t>
                </a:r>
              </a:p>
            </p:txBody>
          </p:sp>
          <p:sp>
            <p:nvSpPr>
              <p:cNvPr id="53259" name="AutoShape 11"/>
              <p:cNvSpPr>
                <a:spLocks noChangeArrowheads="1"/>
              </p:cNvSpPr>
              <p:nvPr/>
            </p:nvSpPr>
            <p:spPr bwMode="auto">
              <a:xfrm>
                <a:off x="2688" y="1680"/>
                <a:ext cx="288" cy="288"/>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sz="3200" b="1">
                    <a:solidFill>
                      <a:schemeClr val="tx1"/>
                    </a:solidFill>
                    <a:latin typeface="Times New Roman" pitchFamily="18" charset="0"/>
                  </a:rPr>
                  <a:t>1</a:t>
                </a:r>
              </a:p>
            </p:txBody>
          </p:sp>
        </p:grpSp>
        <p:grpSp>
          <p:nvGrpSpPr>
            <p:cNvPr id="53260" name="Group 12"/>
            <p:cNvGrpSpPr>
              <a:grpSpLocks/>
            </p:cNvGrpSpPr>
            <p:nvPr/>
          </p:nvGrpSpPr>
          <p:grpSpPr bwMode="auto">
            <a:xfrm>
              <a:off x="576" y="912"/>
              <a:ext cx="2304" cy="288"/>
              <a:chOff x="672" y="1296"/>
              <a:chExt cx="2304" cy="288"/>
            </a:xfrm>
          </p:grpSpPr>
          <p:sp>
            <p:nvSpPr>
              <p:cNvPr id="53261" name="AutoShape 13"/>
              <p:cNvSpPr>
                <a:spLocks noChangeArrowheads="1"/>
              </p:cNvSpPr>
              <p:nvPr/>
            </p:nvSpPr>
            <p:spPr bwMode="auto">
              <a:xfrm>
                <a:off x="672" y="1296"/>
                <a:ext cx="288" cy="288"/>
              </a:xfrm>
              <a:prstGeom prst="flowChartProcess">
                <a:avLst/>
              </a:prstGeom>
              <a:noFill/>
              <a:ln w="9525">
                <a:solidFill>
                  <a:schemeClr val="tx1"/>
                </a:solidFill>
                <a:miter lim="800000"/>
                <a:headEnd/>
                <a:tailEnd/>
              </a:ln>
              <a:effectLst/>
            </p:spPr>
            <p:txBody>
              <a:bodyPr wrap="none" anchor="ctr"/>
              <a:lstStyle/>
              <a:p>
                <a:pPr algn="ctr"/>
                <a:r>
                  <a:rPr lang="en-US" sz="2000" b="1">
                    <a:solidFill>
                      <a:schemeClr val="tx1"/>
                    </a:solidFill>
                    <a:latin typeface="Times New Roman" pitchFamily="18" charset="0"/>
                  </a:rPr>
                  <a:t>128</a:t>
                </a:r>
                <a:endParaRPr lang="en-US" sz="2000" b="1" baseline="30000">
                  <a:solidFill>
                    <a:schemeClr val="tx1"/>
                  </a:solidFill>
                  <a:latin typeface="Times New Roman" pitchFamily="18" charset="0"/>
                </a:endParaRPr>
              </a:p>
            </p:txBody>
          </p:sp>
          <p:sp>
            <p:nvSpPr>
              <p:cNvPr id="53262" name="AutoShape 14"/>
              <p:cNvSpPr>
                <a:spLocks noChangeArrowheads="1"/>
              </p:cNvSpPr>
              <p:nvPr/>
            </p:nvSpPr>
            <p:spPr bwMode="auto">
              <a:xfrm>
                <a:off x="960" y="1296"/>
                <a:ext cx="288" cy="288"/>
              </a:xfrm>
              <a:prstGeom prst="flowChartProcess">
                <a:avLst/>
              </a:prstGeom>
              <a:noFill/>
              <a:ln w="9525">
                <a:solidFill>
                  <a:schemeClr val="tx1"/>
                </a:solidFill>
                <a:miter lim="800000"/>
                <a:headEnd/>
                <a:tailEnd/>
              </a:ln>
              <a:effectLst/>
            </p:spPr>
            <p:txBody>
              <a:bodyPr wrap="none" anchor="ctr"/>
              <a:lstStyle/>
              <a:p>
                <a:pPr algn="ctr"/>
                <a:endParaRPr lang="en-US" sz="2000" b="1" baseline="30000">
                  <a:solidFill>
                    <a:schemeClr val="tx1"/>
                  </a:solidFill>
                  <a:latin typeface="Times New Roman" pitchFamily="18" charset="0"/>
                </a:endParaRPr>
              </a:p>
            </p:txBody>
          </p:sp>
          <p:sp>
            <p:nvSpPr>
              <p:cNvPr id="53263" name="AutoShape 15"/>
              <p:cNvSpPr>
                <a:spLocks noChangeArrowheads="1"/>
              </p:cNvSpPr>
              <p:nvPr/>
            </p:nvSpPr>
            <p:spPr bwMode="auto">
              <a:xfrm>
                <a:off x="1248" y="1296"/>
                <a:ext cx="288" cy="288"/>
              </a:xfrm>
              <a:prstGeom prst="flowChartProcess">
                <a:avLst/>
              </a:prstGeom>
              <a:noFill/>
              <a:ln w="9525">
                <a:solidFill>
                  <a:schemeClr val="tx1"/>
                </a:solidFill>
                <a:miter lim="800000"/>
                <a:headEnd/>
                <a:tailEnd/>
              </a:ln>
              <a:effectLst/>
            </p:spPr>
            <p:txBody>
              <a:bodyPr wrap="none" anchor="ctr"/>
              <a:lstStyle/>
              <a:p>
                <a:pPr algn="ctr"/>
                <a:r>
                  <a:rPr lang="en-US" sz="2000" b="1">
                    <a:solidFill>
                      <a:schemeClr val="tx1"/>
                    </a:solidFill>
                    <a:latin typeface="Times New Roman" pitchFamily="18" charset="0"/>
                  </a:rPr>
                  <a:t>32</a:t>
                </a:r>
                <a:endParaRPr lang="en-US" sz="2000" b="1" baseline="30000">
                  <a:solidFill>
                    <a:schemeClr val="tx1"/>
                  </a:solidFill>
                  <a:latin typeface="Times New Roman" pitchFamily="18" charset="0"/>
                </a:endParaRPr>
              </a:p>
            </p:txBody>
          </p:sp>
          <p:sp>
            <p:nvSpPr>
              <p:cNvPr id="53264" name="AutoShape 16"/>
              <p:cNvSpPr>
                <a:spLocks noChangeArrowheads="1"/>
              </p:cNvSpPr>
              <p:nvPr/>
            </p:nvSpPr>
            <p:spPr bwMode="auto">
              <a:xfrm>
                <a:off x="1536" y="1296"/>
                <a:ext cx="288" cy="288"/>
              </a:xfrm>
              <a:prstGeom prst="flowChartProcess">
                <a:avLst/>
              </a:prstGeom>
              <a:noFill/>
              <a:ln w="9525">
                <a:solidFill>
                  <a:schemeClr val="tx1"/>
                </a:solidFill>
                <a:miter lim="800000"/>
                <a:headEnd/>
                <a:tailEnd/>
              </a:ln>
              <a:effectLst/>
            </p:spPr>
            <p:txBody>
              <a:bodyPr wrap="none" anchor="ctr"/>
              <a:lstStyle/>
              <a:p>
                <a:pPr algn="ctr"/>
                <a:r>
                  <a:rPr lang="en-US" sz="2000" b="1">
                    <a:solidFill>
                      <a:schemeClr val="tx1"/>
                    </a:solidFill>
                    <a:latin typeface="Times New Roman" pitchFamily="18" charset="0"/>
                  </a:rPr>
                  <a:t>16</a:t>
                </a:r>
                <a:endParaRPr lang="en-US" sz="2000" b="1" baseline="30000">
                  <a:solidFill>
                    <a:schemeClr val="tx1"/>
                  </a:solidFill>
                  <a:latin typeface="Times New Roman" pitchFamily="18" charset="0"/>
                </a:endParaRPr>
              </a:p>
            </p:txBody>
          </p:sp>
          <p:sp>
            <p:nvSpPr>
              <p:cNvPr id="53265" name="AutoShape 17"/>
              <p:cNvSpPr>
                <a:spLocks noChangeArrowheads="1"/>
              </p:cNvSpPr>
              <p:nvPr/>
            </p:nvSpPr>
            <p:spPr bwMode="auto">
              <a:xfrm>
                <a:off x="1824" y="1296"/>
                <a:ext cx="288" cy="288"/>
              </a:xfrm>
              <a:prstGeom prst="flowChartProcess">
                <a:avLst/>
              </a:prstGeom>
              <a:noFill/>
              <a:ln w="9525">
                <a:solidFill>
                  <a:schemeClr val="tx1"/>
                </a:solidFill>
                <a:miter lim="800000"/>
                <a:headEnd/>
                <a:tailEnd/>
              </a:ln>
              <a:effectLst/>
            </p:spPr>
            <p:txBody>
              <a:bodyPr wrap="none" anchor="ctr"/>
              <a:lstStyle/>
              <a:p>
                <a:pPr algn="ctr"/>
                <a:r>
                  <a:rPr lang="en-US" sz="2000" b="1">
                    <a:solidFill>
                      <a:schemeClr val="tx1"/>
                    </a:solidFill>
                    <a:latin typeface="Times New Roman" pitchFamily="18" charset="0"/>
                  </a:rPr>
                  <a:t>8</a:t>
                </a:r>
                <a:endParaRPr lang="en-US" sz="2000" b="1" baseline="30000">
                  <a:solidFill>
                    <a:schemeClr val="tx1"/>
                  </a:solidFill>
                  <a:latin typeface="Times New Roman" pitchFamily="18" charset="0"/>
                </a:endParaRPr>
              </a:p>
            </p:txBody>
          </p:sp>
          <p:sp>
            <p:nvSpPr>
              <p:cNvPr id="53266" name="AutoShape 18"/>
              <p:cNvSpPr>
                <a:spLocks noChangeArrowheads="1"/>
              </p:cNvSpPr>
              <p:nvPr/>
            </p:nvSpPr>
            <p:spPr bwMode="auto">
              <a:xfrm>
                <a:off x="2112" y="1296"/>
                <a:ext cx="288" cy="288"/>
              </a:xfrm>
              <a:prstGeom prst="flowChartProcess">
                <a:avLst/>
              </a:prstGeom>
              <a:noFill/>
              <a:ln w="9525">
                <a:solidFill>
                  <a:schemeClr val="tx1"/>
                </a:solidFill>
                <a:miter lim="800000"/>
                <a:headEnd/>
                <a:tailEnd/>
              </a:ln>
              <a:effectLst/>
            </p:spPr>
            <p:txBody>
              <a:bodyPr wrap="none" anchor="ctr"/>
              <a:lstStyle/>
              <a:p>
                <a:pPr algn="ctr"/>
                <a:endParaRPr lang="en-US" sz="2000" b="1" baseline="30000">
                  <a:solidFill>
                    <a:schemeClr val="tx1"/>
                  </a:solidFill>
                  <a:latin typeface="Times New Roman" pitchFamily="18" charset="0"/>
                </a:endParaRPr>
              </a:p>
            </p:txBody>
          </p:sp>
          <p:sp>
            <p:nvSpPr>
              <p:cNvPr id="53267" name="AutoShape 19"/>
              <p:cNvSpPr>
                <a:spLocks noChangeArrowheads="1"/>
              </p:cNvSpPr>
              <p:nvPr/>
            </p:nvSpPr>
            <p:spPr bwMode="auto">
              <a:xfrm>
                <a:off x="2400" y="1296"/>
                <a:ext cx="288" cy="288"/>
              </a:xfrm>
              <a:prstGeom prst="flowChartProcess">
                <a:avLst/>
              </a:prstGeom>
              <a:noFill/>
              <a:ln w="9525">
                <a:solidFill>
                  <a:schemeClr val="tx1"/>
                </a:solidFill>
                <a:miter lim="800000"/>
                <a:headEnd/>
                <a:tailEnd/>
              </a:ln>
              <a:effectLst/>
            </p:spPr>
            <p:txBody>
              <a:bodyPr wrap="none" anchor="ctr"/>
              <a:lstStyle/>
              <a:p>
                <a:pPr algn="ctr"/>
                <a:endParaRPr lang="en-US" sz="2000" b="1" baseline="30000">
                  <a:solidFill>
                    <a:schemeClr val="tx1"/>
                  </a:solidFill>
                  <a:latin typeface="Times New Roman" pitchFamily="18" charset="0"/>
                </a:endParaRPr>
              </a:p>
            </p:txBody>
          </p:sp>
          <p:sp>
            <p:nvSpPr>
              <p:cNvPr id="53268" name="AutoShape 20"/>
              <p:cNvSpPr>
                <a:spLocks noChangeArrowheads="1"/>
              </p:cNvSpPr>
              <p:nvPr/>
            </p:nvSpPr>
            <p:spPr bwMode="auto">
              <a:xfrm>
                <a:off x="2688" y="1296"/>
                <a:ext cx="288" cy="288"/>
              </a:xfrm>
              <a:prstGeom prst="flowChartProcess">
                <a:avLst/>
              </a:prstGeom>
              <a:noFill/>
              <a:ln w="9525">
                <a:solidFill>
                  <a:schemeClr val="tx1"/>
                </a:solidFill>
                <a:miter lim="800000"/>
                <a:headEnd/>
                <a:tailEnd/>
              </a:ln>
              <a:effectLst/>
            </p:spPr>
            <p:txBody>
              <a:bodyPr wrap="none" anchor="ctr"/>
              <a:lstStyle/>
              <a:p>
                <a:pPr algn="ctr"/>
                <a:r>
                  <a:rPr lang="en-US" sz="2000" b="1">
                    <a:solidFill>
                      <a:schemeClr val="tx1"/>
                    </a:solidFill>
                    <a:latin typeface="Times New Roman" pitchFamily="18" charset="0"/>
                  </a:rPr>
                  <a:t>1</a:t>
                </a:r>
                <a:endParaRPr lang="en-US" sz="2000" b="1" baseline="30000">
                  <a:solidFill>
                    <a:schemeClr val="tx1"/>
                  </a:solidFill>
                  <a:latin typeface="Times New Roman" pitchFamily="18" charset="0"/>
                </a:endParaRPr>
              </a:p>
            </p:txBody>
          </p:sp>
        </p:grpSp>
        <p:grpSp>
          <p:nvGrpSpPr>
            <p:cNvPr id="53269" name="Group 21"/>
            <p:cNvGrpSpPr>
              <a:grpSpLocks/>
            </p:cNvGrpSpPr>
            <p:nvPr/>
          </p:nvGrpSpPr>
          <p:grpSpPr bwMode="auto">
            <a:xfrm>
              <a:off x="576" y="576"/>
              <a:ext cx="2304" cy="288"/>
              <a:chOff x="672" y="1296"/>
              <a:chExt cx="2304" cy="288"/>
            </a:xfrm>
          </p:grpSpPr>
          <p:sp>
            <p:nvSpPr>
              <p:cNvPr id="53270" name="AutoShape 22"/>
              <p:cNvSpPr>
                <a:spLocks noChangeArrowheads="1"/>
              </p:cNvSpPr>
              <p:nvPr/>
            </p:nvSpPr>
            <p:spPr bwMode="auto">
              <a:xfrm>
                <a:off x="672" y="1296"/>
                <a:ext cx="288" cy="288"/>
              </a:xfrm>
              <a:prstGeom prst="flowChartProcess">
                <a:avLst/>
              </a:prstGeom>
              <a:noFill/>
              <a:ln w="9525">
                <a:solidFill>
                  <a:schemeClr val="tx1"/>
                </a:solidFill>
                <a:miter lim="800000"/>
                <a:headEnd/>
                <a:tailEnd/>
              </a:ln>
              <a:effectLst/>
            </p:spPr>
            <p:txBody>
              <a:bodyPr wrap="none" anchor="ctr"/>
              <a:lstStyle/>
              <a:p>
                <a:pPr algn="ctr"/>
                <a:r>
                  <a:rPr lang="en-US" sz="2800" b="1">
                    <a:solidFill>
                      <a:schemeClr val="tx1"/>
                    </a:solidFill>
                    <a:latin typeface="Times New Roman" pitchFamily="18" charset="0"/>
                  </a:rPr>
                  <a:t>2</a:t>
                </a:r>
                <a:r>
                  <a:rPr lang="en-US" sz="2800" b="1" baseline="30000">
                    <a:solidFill>
                      <a:schemeClr val="tx1"/>
                    </a:solidFill>
                    <a:latin typeface="Times New Roman" pitchFamily="18" charset="0"/>
                  </a:rPr>
                  <a:t>7</a:t>
                </a:r>
              </a:p>
            </p:txBody>
          </p:sp>
          <p:sp>
            <p:nvSpPr>
              <p:cNvPr id="53271" name="AutoShape 23"/>
              <p:cNvSpPr>
                <a:spLocks noChangeArrowheads="1"/>
              </p:cNvSpPr>
              <p:nvPr/>
            </p:nvSpPr>
            <p:spPr bwMode="auto">
              <a:xfrm>
                <a:off x="960" y="1296"/>
                <a:ext cx="288" cy="288"/>
              </a:xfrm>
              <a:prstGeom prst="flowChartProcess">
                <a:avLst/>
              </a:prstGeom>
              <a:noFill/>
              <a:ln w="9525">
                <a:solidFill>
                  <a:schemeClr val="tx1"/>
                </a:solidFill>
                <a:miter lim="800000"/>
                <a:headEnd/>
                <a:tailEnd/>
              </a:ln>
              <a:effectLst/>
            </p:spPr>
            <p:txBody>
              <a:bodyPr wrap="none" anchor="ctr"/>
              <a:lstStyle/>
              <a:p>
                <a:pPr algn="ctr"/>
                <a:r>
                  <a:rPr lang="en-US" sz="2800" b="1">
                    <a:solidFill>
                      <a:schemeClr val="tx1"/>
                    </a:solidFill>
                    <a:latin typeface="Times New Roman" pitchFamily="18" charset="0"/>
                  </a:rPr>
                  <a:t>2</a:t>
                </a:r>
                <a:r>
                  <a:rPr lang="en-US" sz="2800" b="1" baseline="30000">
                    <a:solidFill>
                      <a:schemeClr val="tx1"/>
                    </a:solidFill>
                    <a:latin typeface="Times New Roman" pitchFamily="18" charset="0"/>
                  </a:rPr>
                  <a:t>6</a:t>
                </a:r>
              </a:p>
            </p:txBody>
          </p:sp>
          <p:sp>
            <p:nvSpPr>
              <p:cNvPr id="53272" name="AutoShape 24"/>
              <p:cNvSpPr>
                <a:spLocks noChangeArrowheads="1"/>
              </p:cNvSpPr>
              <p:nvPr/>
            </p:nvSpPr>
            <p:spPr bwMode="auto">
              <a:xfrm>
                <a:off x="1248" y="1296"/>
                <a:ext cx="288" cy="288"/>
              </a:xfrm>
              <a:prstGeom prst="flowChartProcess">
                <a:avLst/>
              </a:prstGeom>
              <a:noFill/>
              <a:ln w="9525">
                <a:solidFill>
                  <a:schemeClr val="tx1"/>
                </a:solidFill>
                <a:miter lim="800000"/>
                <a:headEnd/>
                <a:tailEnd/>
              </a:ln>
              <a:effectLst/>
            </p:spPr>
            <p:txBody>
              <a:bodyPr wrap="none" anchor="ctr"/>
              <a:lstStyle/>
              <a:p>
                <a:pPr algn="ctr"/>
                <a:r>
                  <a:rPr lang="en-US" sz="2800" b="1">
                    <a:solidFill>
                      <a:schemeClr val="tx1"/>
                    </a:solidFill>
                    <a:latin typeface="Times New Roman" pitchFamily="18" charset="0"/>
                  </a:rPr>
                  <a:t>2</a:t>
                </a:r>
                <a:r>
                  <a:rPr lang="en-US" sz="2800" b="1" baseline="30000">
                    <a:solidFill>
                      <a:schemeClr val="tx1"/>
                    </a:solidFill>
                    <a:latin typeface="Times New Roman" pitchFamily="18" charset="0"/>
                  </a:rPr>
                  <a:t>5</a:t>
                </a:r>
              </a:p>
            </p:txBody>
          </p:sp>
          <p:sp>
            <p:nvSpPr>
              <p:cNvPr id="53273" name="AutoShape 25"/>
              <p:cNvSpPr>
                <a:spLocks noChangeArrowheads="1"/>
              </p:cNvSpPr>
              <p:nvPr/>
            </p:nvSpPr>
            <p:spPr bwMode="auto">
              <a:xfrm>
                <a:off x="1536" y="1296"/>
                <a:ext cx="288" cy="288"/>
              </a:xfrm>
              <a:prstGeom prst="flowChartProcess">
                <a:avLst/>
              </a:prstGeom>
              <a:noFill/>
              <a:ln w="9525">
                <a:solidFill>
                  <a:schemeClr val="tx1"/>
                </a:solidFill>
                <a:miter lim="800000"/>
                <a:headEnd/>
                <a:tailEnd/>
              </a:ln>
              <a:effectLst/>
            </p:spPr>
            <p:txBody>
              <a:bodyPr wrap="none" anchor="ctr"/>
              <a:lstStyle/>
              <a:p>
                <a:pPr algn="ctr"/>
                <a:r>
                  <a:rPr lang="en-US" sz="2800" b="1">
                    <a:solidFill>
                      <a:schemeClr val="tx1"/>
                    </a:solidFill>
                    <a:latin typeface="Times New Roman" pitchFamily="18" charset="0"/>
                  </a:rPr>
                  <a:t>2</a:t>
                </a:r>
                <a:r>
                  <a:rPr lang="en-US" sz="2800" b="1" baseline="30000">
                    <a:solidFill>
                      <a:schemeClr val="tx1"/>
                    </a:solidFill>
                    <a:latin typeface="Times New Roman" pitchFamily="18" charset="0"/>
                  </a:rPr>
                  <a:t>4</a:t>
                </a:r>
              </a:p>
            </p:txBody>
          </p:sp>
          <p:sp>
            <p:nvSpPr>
              <p:cNvPr id="53274" name="AutoShape 26"/>
              <p:cNvSpPr>
                <a:spLocks noChangeArrowheads="1"/>
              </p:cNvSpPr>
              <p:nvPr/>
            </p:nvSpPr>
            <p:spPr bwMode="auto">
              <a:xfrm>
                <a:off x="1824" y="1296"/>
                <a:ext cx="288" cy="288"/>
              </a:xfrm>
              <a:prstGeom prst="flowChartProcess">
                <a:avLst/>
              </a:prstGeom>
              <a:noFill/>
              <a:ln w="9525">
                <a:solidFill>
                  <a:schemeClr val="tx1"/>
                </a:solidFill>
                <a:miter lim="800000"/>
                <a:headEnd/>
                <a:tailEnd/>
              </a:ln>
              <a:effectLst/>
            </p:spPr>
            <p:txBody>
              <a:bodyPr wrap="none" anchor="ctr"/>
              <a:lstStyle/>
              <a:p>
                <a:pPr algn="ctr"/>
                <a:r>
                  <a:rPr lang="en-US" sz="2800" b="1">
                    <a:solidFill>
                      <a:schemeClr val="tx1"/>
                    </a:solidFill>
                    <a:latin typeface="Times New Roman" pitchFamily="18" charset="0"/>
                  </a:rPr>
                  <a:t>2</a:t>
                </a:r>
                <a:r>
                  <a:rPr lang="en-US" sz="2800" b="1" baseline="30000">
                    <a:solidFill>
                      <a:schemeClr val="tx1"/>
                    </a:solidFill>
                    <a:latin typeface="Times New Roman" pitchFamily="18" charset="0"/>
                  </a:rPr>
                  <a:t>3</a:t>
                </a:r>
              </a:p>
            </p:txBody>
          </p:sp>
          <p:sp>
            <p:nvSpPr>
              <p:cNvPr id="53275" name="AutoShape 27"/>
              <p:cNvSpPr>
                <a:spLocks noChangeArrowheads="1"/>
              </p:cNvSpPr>
              <p:nvPr/>
            </p:nvSpPr>
            <p:spPr bwMode="auto">
              <a:xfrm>
                <a:off x="2112" y="1296"/>
                <a:ext cx="288" cy="288"/>
              </a:xfrm>
              <a:prstGeom prst="flowChartProcess">
                <a:avLst/>
              </a:prstGeom>
              <a:noFill/>
              <a:ln w="9525">
                <a:solidFill>
                  <a:schemeClr val="tx1"/>
                </a:solidFill>
                <a:miter lim="800000"/>
                <a:headEnd/>
                <a:tailEnd/>
              </a:ln>
              <a:effectLst/>
            </p:spPr>
            <p:txBody>
              <a:bodyPr wrap="none" anchor="ctr"/>
              <a:lstStyle/>
              <a:p>
                <a:pPr algn="ctr"/>
                <a:r>
                  <a:rPr lang="en-US" sz="2800" b="1">
                    <a:solidFill>
                      <a:schemeClr val="tx1"/>
                    </a:solidFill>
                    <a:latin typeface="Times New Roman" pitchFamily="18" charset="0"/>
                  </a:rPr>
                  <a:t>2</a:t>
                </a:r>
                <a:r>
                  <a:rPr lang="en-US" sz="2800" b="1" baseline="30000">
                    <a:solidFill>
                      <a:schemeClr val="tx1"/>
                    </a:solidFill>
                    <a:latin typeface="Times New Roman" pitchFamily="18" charset="0"/>
                  </a:rPr>
                  <a:t>2</a:t>
                </a:r>
              </a:p>
            </p:txBody>
          </p:sp>
          <p:sp>
            <p:nvSpPr>
              <p:cNvPr id="53276" name="AutoShape 28"/>
              <p:cNvSpPr>
                <a:spLocks noChangeArrowheads="1"/>
              </p:cNvSpPr>
              <p:nvPr/>
            </p:nvSpPr>
            <p:spPr bwMode="auto">
              <a:xfrm>
                <a:off x="2400" y="1296"/>
                <a:ext cx="288" cy="288"/>
              </a:xfrm>
              <a:prstGeom prst="flowChartProcess">
                <a:avLst/>
              </a:prstGeom>
              <a:noFill/>
              <a:ln w="9525">
                <a:solidFill>
                  <a:schemeClr val="tx1"/>
                </a:solidFill>
                <a:miter lim="800000"/>
                <a:headEnd/>
                <a:tailEnd/>
              </a:ln>
              <a:effectLst/>
            </p:spPr>
            <p:txBody>
              <a:bodyPr wrap="none" anchor="ctr"/>
              <a:lstStyle/>
              <a:p>
                <a:pPr algn="ctr"/>
                <a:r>
                  <a:rPr lang="en-US" sz="2800" b="1">
                    <a:solidFill>
                      <a:schemeClr val="tx1"/>
                    </a:solidFill>
                    <a:latin typeface="Times New Roman" pitchFamily="18" charset="0"/>
                  </a:rPr>
                  <a:t>2</a:t>
                </a:r>
                <a:r>
                  <a:rPr lang="en-US" sz="2800" b="1" baseline="30000">
                    <a:solidFill>
                      <a:schemeClr val="tx1"/>
                    </a:solidFill>
                    <a:latin typeface="Times New Roman" pitchFamily="18" charset="0"/>
                  </a:rPr>
                  <a:t>1</a:t>
                </a:r>
              </a:p>
            </p:txBody>
          </p:sp>
          <p:sp>
            <p:nvSpPr>
              <p:cNvPr id="53277" name="AutoShape 29"/>
              <p:cNvSpPr>
                <a:spLocks noChangeArrowheads="1"/>
              </p:cNvSpPr>
              <p:nvPr/>
            </p:nvSpPr>
            <p:spPr bwMode="auto">
              <a:xfrm>
                <a:off x="2688" y="1296"/>
                <a:ext cx="288" cy="288"/>
              </a:xfrm>
              <a:prstGeom prst="flowChartProcess">
                <a:avLst/>
              </a:prstGeom>
              <a:noFill/>
              <a:ln w="9525">
                <a:solidFill>
                  <a:schemeClr val="tx1"/>
                </a:solidFill>
                <a:miter lim="800000"/>
                <a:headEnd/>
                <a:tailEnd/>
              </a:ln>
              <a:effectLst/>
            </p:spPr>
            <p:txBody>
              <a:bodyPr wrap="none" anchor="ctr"/>
              <a:lstStyle/>
              <a:p>
                <a:pPr algn="ctr"/>
                <a:r>
                  <a:rPr lang="en-US" sz="2800" b="1">
                    <a:solidFill>
                      <a:schemeClr val="tx1"/>
                    </a:solidFill>
                    <a:latin typeface="Times New Roman" pitchFamily="18" charset="0"/>
                  </a:rPr>
                  <a:t>2</a:t>
                </a:r>
                <a:r>
                  <a:rPr lang="en-US" sz="2800" b="1" baseline="30000">
                    <a:solidFill>
                      <a:schemeClr val="tx1"/>
                    </a:solidFill>
                    <a:latin typeface="Times New Roman" pitchFamily="18" charset="0"/>
                  </a:rPr>
                  <a:t>0</a:t>
                </a:r>
              </a:p>
            </p:txBody>
          </p:sp>
        </p:grpSp>
        <p:sp>
          <p:nvSpPr>
            <p:cNvPr id="53278" name="Text Box 30"/>
            <p:cNvSpPr txBox="1">
              <a:spLocks noChangeArrowheads="1"/>
            </p:cNvSpPr>
            <p:nvPr/>
          </p:nvSpPr>
          <p:spPr bwMode="auto">
            <a:xfrm>
              <a:off x="1104" y="1392"/>
              <a:ext cx="1104" cy="404"/>
            </a:xfrm>
            <a:prstGeom prst="rect">
              <a:avLst/>
            </a:prstGeom>
            <a:noFill/>
            <a:ln w="9525">
              <a:noFill/>
              <a:miter lim="800000"/>
              <a:headEnd/>
              <a:tailEnd/>
            </a:ln>
            <a:effectLst/>
          </p:spPr>
          <p:txBody>
            <a:bodyPr>
              <a:spAutoFit/>
            </a:bodyPr>
            <a:lstStyle/>
            <a:p>
              <a:pPr>
                <a:spcBef>
                  <a:spcPct val="50000"/>
                </a:spcBef>
              </a:pPr>
              <a:r>
                <a:rPr lang="en-US" sz="3600" b="1">
                  <a:solidFill>
                    <a:schemeClr val="tx1"/>
                  </a:solidFill>
                  <a:latin typeface="Times New Roman" pitchFamily="18" charset="0"/>
                </a:rPr>
                <a:t>= 185</a:t>
              </a:r>
            </a:p>
          </p:txBody>
        </p:sp>
      </p:grpSp>
      <p:grpSp>
        <p:nvGrpSpPr>
          <p:cNvPr id="53279" name="Group 31"/>
          <p:cNvGrpSpPr>
            <a:grpSpLocks/>
          </p:cNvGrpSpPr>
          <p:nvPr/>
        </p:nvGrpSpPr>
        <p:grpSpPr bwMode="auto">
          <a:xfrm>
            <a:off x="5029200" y="381000"/>
            <a:ext cx="3657600" cy="2470150"/>
            <a:chOff x="3168" y="240"/>
            <a:chExt cx="2304" cy="1556"/>
          </a:xfrm>
        </p:grpSpPr>
        <p:grpSp>
          <p:nvGrpSpPr>
            <p:cNvPr id="53280" name="Group 32"/>
            <p:cNvGrpSpPr>
              <a:grpSpLocks/>
            </p:cNvGrpSpPr>
            <p:nvPr/>
          </p:nvGrpSpPr>
          <p:grpSpPr bwMode="auto">
            <a:xfrm>
              <a:off x="3168" y="240"/>
              <a:ext cx="2304" cy="288"/>
              <a:chOff x="672" y="1680"/>
              <a:chExt cx="2304" cy="288"/>
            </a:xfrm>
          </p:grpSpPr>
          <p:sp>
            <p:nvSpPr>
              <p:cNvPr id="53281" name="AutoShape 33"/>
              <p:cNvSpPr>
                <a:spLocks noChangeArrowheads="1"/>
              </p:cNvSpPr>
              <p:nvPr/>
            </p:nvSpPr>
            <p:spPr bwMode="auto">
              <a:xfrm>
                <a:off x="672" y="1680"/>
                <a:ext cx="288" cy="288"/>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sz="3200" b="1">
                    <a:solidFill>
                      <a:schemeClr val="tx1"/>
                    </a:solidFill>
                    <a:latin typeface="Times New Roman" pitchFamily="18" charset="0"/>
                  </a:rPr>
                  <a:t>0</a:t>
                </a:r>
              </a:p>
            </p:txBody>
          </p:sp>
          <p:sp>
            <p:nvSpPr>
              <p:cNvPr id="53282" name="AutoShape 34"/>
              <p:cNvSpPr>
                <a:spLocks noChangeArrowheads="1"/>
              </p:cNvSpPr>
              <p:nvPr/>
            </p:nvSpPr>
            <p:spPr bwMode="auto">
              <a:xfrm>
                <a:off x="960" y="1680"/>
                <a:ext cx="288" cy="288"/>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sz="3200" b="1">
                    <a:solidFill>
                      <a:schemeClr val="tx1"/>
                    </a:solidFill>
                    <a:latin typeface="Times New Roman" pitchFamily="18" charset="0"/>
                  </a:rPr>
                  <a:t>0</a:t>
                </a:r>
              </a:p>
            </p:txBody>
          </p:sp>
          <p:sp>
            <p:nvSpPr>
              <p:cNvPr id="53283" name="AutoShape 35"/>
              <p:cNvSpPr>
                <a:spLocks noChangeArrowheads="1"/>
              </p:cNvSpPr>
              <p:nvPr/>
            </p:nvSpPr>
            <p:spPr bwMode="auto">
              <a:xfrm>
                <a:off x="1248" y="1680"/>
                <a:ext cx="288" cy="288"/>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sz="3200" b="1">
                    <a:solidFill>
                      <a:schemeClr val="tx1"/>
                    </a:solidFill>
                    <a:latin typeface="Times New Roman" pitchFamily="18" charset="0"/>
                  </a:rPr>
                  <a:t>1</a:t>
                </a:r>
              </a:p>
            </p:txBody>
          </p:sp>
          <p:sp>
            <p:nvSpPr>
              <p:cNvPr id="53284" name="AutoShape 36"/>
              <p:cNvSpPr>
                <a:spLocks noChangeArrowheads="1"/>
              </p:cNvSpPr>
              <p:nvPr/>
            </p:nvSpPr>
            <p:spPr bwMode="auto">
              <a:xfrm>
                <a:off x="1536" y="1680"/>
                <a:ext cx="288" cy="288"/>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sz="3200" b="1">
                    <a:solidFill>
                      <a:schemeClr val="tx1"/>
                    </a:solidFill>
                    <a:latin typeface="Times New Roman" pitchFamily="18" charset="0"/>
                  </a:rPr>
                  <a:t>0</a:t>
                </a:r>
              </a:p>
            </p:txBody>
          </p:sp>
          <p:sp>
            <p:nvSpPr>
              <p:cNvPr id="53285" name="AutoShape 37"/>
              <p:cNvSpPr>
                <a:spLocks noChangeArrowheads="1"/>
              </p:cNvSpPr>
              <p:nvPr/>
            </p:nvSpPr>
            <p:spPr bwMode="auto">
              <a:xfrm>
                <a:off x="1824" y="1680"/>
                <a:ext cx="288" cy="288"/>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sz="3200" b="1">
                    <a:solidFill>
                      <a:schemeClr val="tx1"/>
                    </a:solidFill>
                    <a:latin typeface="Times New Roman" pitchFamily="18" charset="0"/>
                  </a:rPr>
                  <a:t>1</a:t>
                </a:r>
              </a:p>
            </p:txBody>
          </p:sp>
          <p:sp>
            <p:nvSpPr>
              <p:cNvPr id="53286" name="AutoShape 38"/>
              <p:cNvSpPr>
                <a:spLocks noChangeArrowheads="1"/>
              </p:cNvSpPr>
              <p:nvPr/>
            </p:nvSpPr>
            <p:spPr bwMode="auto">
              <a:xfrm>
                <a:off x="2112" y="1680"/>
                <a:ext cx="288" cy="288"/>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sz="3200" b="1">
                    <a:solidFill>
                      <a:schemeClr val="tx1"/>
                    </a:solidFill>
                    <a:latin typeface="Times New Roman" pitchFamily="18" charset="0"/>
                  </a:rPr>
                  <a:t>0</a:t>
                </a:r>
              </a:p>
            </p:txBody>
          </p:sp>
          <p:sp>
            <p:nvSpPr>
              <p:cNvPr id="53287" name="AutoShape 39"/>
              <p:cNvSpPr>
                <a:spLocks noChangeArrowheads="1"/>
              </p:cNvSpPr>
              <p:nvPr/>
            </p:nvSpPr>
            <p:spPr bwMode="auto">
              <a:xfrm>
                <a:off x="2688" y="1680"/>
                <a:ext cx="288" cy="288"/>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sz="3200" b="1">
                    <a:solidFill>
                      <a:schemeClr val="tx1"/>
                    </a:solidFill>
                    <a:latin typeface="Times New Roman" pitchFamily="18" charset="0"/>
                  </a:rPr>
                  <a:t>1</a:t>
                </a:r>
              </a:p>
            </p:txBody>
          </p:sp>
        </p:grpSp>
        <p:grpSp>
          <p:nvGrpSpPr>
            <p:cNvPr id="53288" name="Group 40"/>
            <p:cNvGrpSpPr>
              <a:grpSpLocks/>
            </p:cNvGrpSpPr>
            <p:nvPr/>
          </p:nvGrpSpPr>
          <p:grpSpPr bwMode="auto">
            <a:xfrm>
              <a:off x="3168" y="912"/>
              <a:ext cx="2304" cy="288"/>
              <a:chOff x="672" y="1296"/>
              <a:chExt cx="2304" cy="288"/>
            </a:xfrm>
          </p:grpSpPr>
          <p:sp>
            <p:nvSpPr>
              <p:cNvPr id="53289" name="AutoShape 41"/>
              <p:cNvSpPr>
                <a:spLocks noChangeArrowheads="1"/>
              </p:cNvSpPr>
              <p:nvPr/>
            </p:nvSpPr>
            <p:spPr bwMode="auto">
              <a:xfrm>
                <a:off x="672" y="1296"/>
                <a:ext cx="288" cy="288"/>
              </a:xfrm>
              <a:prstGeom prst="flowChartProcess">
                <a:avLst/>
              </a:prstGeom>
              <a:noFill/>
              <a:ln w="9525">
                <a:solidFill>
                  <a:schemeClr val="tx1"/>
                </a:solidFill>
                <a:miter lim="800000"/>
                <a:headEnd/>
                <a:tailEnd/>
              </a:ln>
              <a:effectLst/>
            </p:spPr>
            <p:txBody>
              <a:bodyPr wrap="none" anchor="ctr"/>
              <a:lstStyle/>
              <a:p>
                <a:pPr algn="ctr"/>
                <a:endParaRPr lang="en-US" sz="2000" b="1" baseline="30000">
                  <a:solidFill>
                    <a:schemeClr val="tx1"/>
                  </a:solidFill>
                  <a:latin typeface="Times New Roman" pitchFamily="18" charset="0"/>
                </a:endParaRPr>
              </a:p>
            </p:txBody>
          </p:sp>
          <p:sp>
            <p:nvSpPr>
              <p:cNvPr id="53290" name="AutoShape 42"/>
              <p:cNvSpPr>
                <a:spLocks noChangeArrowheads="1"/>
              </p:cNvSpPr>
              <p:nvPr/>
            </p:nvSpPr>
            <p:spPr bwMode="auto">
              <a:xfrm>
                <a:off x="960" y="1296"/>
                <a:ext cx="288" cy="288"/>
              </a:xfrm>
              <a:prstGeom prst="flowChartProcess">
                <a:avLst/>
              </a:prstGeom>
              <a:noFill/>
              <a:ln w="9525">
                <a:solidFill>
                  <a:schemeClr val="tx1"/>
                </a:solidFill>
                <a:miter lim="800000"/>
                <a:headEnd/>
                <a:tailEnd/>
              </a:ln>
              <a:effectLst/>
            </p:spPr>
            <p:txBody>
              <a:bodyPr wrap="none" anchor="ctr"/>
              <a:lstStyle/>
              <a:p>
                <a:pPr algn="ctr"/>
                <a:endParaRPr lang="en-US" sz="2000" b="1" baseline="30000">
                  <a:solidFill>
                    <a:schemeClr val="tx1"/>
                  </a:solidFill>
                  <a:latin typeface="Times New Roman" pitchFamily="18" charset="0"/>
                </a:endParaRPr>
              </a:p>
            </p:txBody>
          </p:sp>
          <p:sp>
            <p:nvSpPr>
              <p:cNvPr id="53291" name="AutoShape 43"/>
              <p:cNvSpPr>
                <a:spLocks noChangeArrowheads="1"/>
              </p:cNvSpPr>
              <p:nvPr/>
            </p:nvSpPr>
            <p:spPr bwMode="auto">
              <a:xfrm>
                <a:off x="1248" y="1296"/>
                <a:ext cx="288" cy="288"/>
              </a:xfrm>
              <a:prstGeom prst="flowChartProcess">
                <a:avLst/>
              </a:prstGeom>
              <a:noFill/>
              <a:ln w="9525">
                <a:solidFill>
                  <a:schemeClr val="tx1"/>
                </a:solidFill>
                <a:miter lim="800000"/>
                <a:headEnd/>
                <a:tailEnd/>
              </a:ln>
              <a:effectLst/>
            </p:spPr>
            <p:txBody>
              <a:bodyPr wrap="none" anchor="ctr"/>
              <a:lstStyle/>
              <a:p>
                <a:pPr algn="ctr"/>
                <a:r>
                  <a:rPr lang="en-US" sz="2000" b="1">
                    <a:solidFill>
                      <a:schemeClr val="tx1"/>
                    </a:solidFill>
                    <a:latin typeface="Times New Roman" pitchFamily="18" charset="0"/>
                  </a:rPr>
                  <a:t>32</a:t>
                </a:r>
                <a:endParaRPr lang="en-US" sz="2000" b="1" baseline="30000">
                  <a:solidFill>
                    <a:schemeClr val="tx1"/>
                  </a:solidFill>
                  <a:latin typeface="Times New Roman" pitchFamily="18" charset="0"/>
                </a:endParaRPr>
              </a:p>
            </p:txBody>
          </p:sp>
          <p:sp>
            <p:nvSpPr>
              <p:cNvPr id="53292" name="AutoShape 44"/>
              <p:cNvSpPr>
                <a:spLocks noChangeArrowheads="1"/>
              </p:cNvSpPr>
              <p:nvPr/>
            </p:nvSpPr>
            <p:spPr bwMode="auto">
              <a:xfrm>
                <a:off x="1536" y="1296"/>
                <a:ext cx="288" cy="288"/>
              </a:xfrm>
              <a:prstGeom prst="flowChartProcess">
                <a:avLst/>
              </a:prstGeom>
              <a:noFill/>
              <a:ln w="9525">
                <a:solidFill>
                  <a:schemeClr val="tx1"/>
                </a:solidFill>
                <a:miter lim="800000"/>
                <a:headEnd/>
                <a:tailEnd/>
              </a:ln>
              <a:effectLst/>
            </p:spPr>
            <p:txBody>
              <a:bodyPr wrap="none" anchor="ctr"/>
              <a:lstStyle/>
              <a:p>
                <a:pPr algn="ctr"/>
                <a:endParaRPr lang="en-US" sz="2000" b="1" baseline="30000">
                  <a:solidFill>
                    <a:schemeClr val="tx1"/>
                  </a:solidFill>
                  <a:latin typeface="Times New Roman" pitchFamily="18" charset="0"/>
                </a:endParaRPr>
              </a:p>
            </p:txBody>
          </p:sp>
          <p:sp>
            <p:nvSpPr>
              <p:cNvPr id="53293" name="AutoShape 45"/>
              <p:cNvSpPr>
                <a:spLocks noChangeArrowheads="1"/>
              </p:cNvSpPr>
              <p:nvPr/>
            </p:nvSpPr>
            <p:spPr bwMode="auto">
              <a:xfrm>
                <a:off x="1824" y="1296"/>
                <a:ext cx="288" cy="288"/>
              </a:xfrm>
              <a:prstGeom prst="flowChartProcess">
                <a:avLst/>
              </a:prstGeom>
              <a:noFill/>
              <a:ln w="9525">
                <a:solidFill>
                  <a:schemeClr val="tx1"/>
                </a:solidFill>
                <a:miter lim="800000"/>
                <a:headEnd/>
                <a:tailEnd/>
              </a:ln>
              <a:effectLst/>
            </p:spPr>
            <p:txBody>
              <a:bodyPr wrap="none" anchor="ctr"/>
              <a:lstStyle/>
              <a:p>
                <a:pPr algn="ctr"/>
                <a:r>
                  <a:rPr lang="en-US" sz="2000" b="1">
                    <a:solidFill>
                      <a:schemeClr val="tx1"/>
                    </a:solidFill>
                    <a:latin typeface="Times New Roman" pitchFamily="18" charset="0"/>
                  </a:rPr>
                  <a:t>8</a:t>
                </a:r>
                <a:endParaRPr lang="en-US" sz="2000" b="1" baseline="30000">
                  <a:solidFill>
                    <a:schemeClr val="tx1"/>
                  </a:solidFill>
                  <a:latin typeface="Times New Roman" pitchFamily="18" charset="0"/>
                </a:endParaRPr>
              </a:p>
            </p:txBody>
          </p:sp>
          <p:sp>
            <p:nvSpPr>
              <p:cNvPr id="53294" name="AutoShape 46"/>
              <p:cNvSpPr>
                <a:spLocks noChangeArrowheads="1"/>
              </p:cNvSpPr>
              <p:nvPr/>
            </p:nvSpPr>
            <p:spPr bwMode="auto">
              <a:xfrm>
                <a:off x="2112" y="1296"/>
                <a:ext cx="288" cy="288"/>
              </a:xfrm>
              <a:prstGeom prst="flowChartProcess">
                <a:avLst/>
              </a:prstGeom>
              <a:noFill/>
              <a:ln w="9525">
                <a:solidFill>
                  <a:schemeClr val="tx1"/>
                </a:solidFill>
                <a:miter lim="800000"/>
                <a:headEnd/>
                <a:tailEnd/>
              </a:ln>
              <a:effectLst/>
            </p:spPr>
            <p:txBody>
              <a:bodyPr wrap="none" anchor="ctr"/>
              <a:lstStyle/>
              <a:p>
                <a:pPr algn="ctr"/>
                <a:endParaRPr lang="en-US" sz="2000" b="1" baseline="30000">
                  <a:solidFill>
                    <a:schemeClr val="tx1"/>
                  </a:solidFill>
                  <a:latin typeface="Times New Roman" pitchFamily="18" charset="0"/>
                </a:endParaRPr>
              </a:p>
            </p:txBody>
          </p:sp>
          <p:sp>
            <p:nvSpPr>
              <p:cNvPr id="53295" name="AutoShape 47"/>
              <p:cNvSpPr>
                <a:spLocks noChangeArrowheads="1"/>
              </p:cNvSpPr>
              <p:nvPr/>
            </p:nvSpPr>
            <p:spPr bwMode="auto">
              <a:xfrm>
                <a:off x="2400" y="1296"/>
                <a:ext cx="288" cy="288"/>
              </a:xfrm>
              <a:prstGeom prst="flowChartProcess">
                <a:avLst/>
              </a:prstGeom>
              <a:noFill/>
              <a:ln w="9525">
                <a:solidFill>
                  <a:schemeClr val="tx1"/>
                </a:solidFill>
                <a:miter lim="800000"/>
                <a:headEnd/>
                <a:tailEnd/>
              </a:ln>
              <a:effectLst/>
            </p:spPr>
            <p:txBody>
              <a:bodyPr wrap="none" anchor="ctr"/>
              <a:lstStyle/>
              <a:p>
                <a:pPr algn="ctr"/>
                <a:endParaRPr lang="en-US" sz="2000" b="1" baseline="30000">
                  <a:solidFill>
                    <a:schemeClr val="tx1"/>
                  </a:solidFill>
                  <a:latin typeface="Times New Roman" pitchFamily="18" charset="0"/>
                </a:endParaRPr>
              </a:p>
            </p:txBody>
          </p:sp>
          <p:sp>
            <p:nvSpPr>
              <p:cNvPr id="53296" name="AutoShape 48"/>
              <p:cNvSpPr>
                <a:spLocks noChangeArrowheads="1"/>
              </p:cNvSpPr>
              <p:nvPr/>
            </p:nvSpPr>
            <p:spPr bwMode="auto">
              <a:xfrm>
                <a:off x="2688" y="1296"/>
                <a:ext cx="288" cy="288"/>
              </a:xfrm>
              <a:prstGeom prst="flowChartProcess">
                <a:avLst/>
              </a:prstGeom>
              <a:noFill/>
              <a:ln w="9525">
                <a:solidFill>
                  <a:schemeClr val="tx1"/>
                </a:solidFill>
                <a:miter lim="800000"/>
                <a:headEnd/>
                <a:tailEnd/>
              </a:ln>
              <a:effectLst/>
            </p:spPr>
            <p:txBody>
              <a:bodyPr wrap="none" anchor="ctr"/>
              <a:lstStyle/>
              <a:p>
                <a:pPr algn="ctr"/>
                <a:r>
                  <a:rPr lang="en-US" sz="2000" b="1">
                    <a:solidFill>
                      <a:schemeClr val="tx1"/>
                    </a:solidFill>
                    <a:latin typeface="Times New Roman" pitchFamily="18" charset="0"/>
                  </a:rPr>
                  <a:t>1</a:t>
                </a:r>
                <a:endParaRPr lang="en-US" sz="2000" b="1" baseline="30000">
                  <a:solidFill>
                    <a:schemeClr val="tx1"/>
                  </a:solidFill>
                  <a:latin typeface="Times New Roman" pitchFamily="18" charset="0"/>
                </a:endParaRPr>
              </a:p>
            </p:txBody>
          </p:sp>
        </p:grpSp>
        <p:grpSp>
          <p:nvGrpSpPr>
            <p:cNvPr id="53297" name="Group 49"/>
            <p:cNvGrpSpPr>
              <a:grpSpLocks/>
            </p:cNvGrpSpPr>
            <p:nvPr/>
          </p:nvGrpSpPr>
          <p:grpSpPr bwMode="auto">
            <a:xfrm>
              <a:off x="3168" y="576"/>
              <a:ext cx="2304" cy="288"/>
              <a:chOff x="672" y="1296"/>
              <a:chExt cx="2304" cy="288"/>
            </a:xfrm>
          </p:grpSpPr>
          <p:sp>
            <p:nvSpPr>
              <p:cNvPr id="53298" name="AutoShape 50"/>
              <p:cNvSpPr>
                <a:spLocks noChangeArrowheads="1"/>
              </p:cNvSpPr>
              <p:nvPr/>
            </p:nvSpPr>
            <p:spPr bwMode="auto">
              <a:xfrm>
                <a:off x="672" y="1296"/>
                <a:ext cx="288" cy="288"/>
              </a:xfrm>
              <a:prstGeom prst="flowChartProcess">
                <a:avLst/>
              </a:prstGeom>
              <a:noFill/>
              <a:ln w="9525">
                <a:solidFill>
                  <a:schemeClr val="tx1"/>
                </a:solidFill>
                <a:miter lim="800000"/>
                <a:headEnd/>
                <a:tailEnd/>
              </a:ln>
              <a:effectLst/>
            </p:spPr>
            <p:txBody>
              <a:bodyPr wrap="none" anchor="ctr"/>
              <a:lstStyle/>
              <a:p>
                <a:pPr algn="ctr"/>
                <a:r>
                  <a:rPr lang="en-US" sz="2800" b="1">
                    <a:solidFill>
                      <a:schemeClr val="tx1"/>
                    </a:solidFill>
                    <a:latin typeface="Times New Roman" pitchFamily="18" charset="0"/>
                  </a:rPr>
                  <a:t>2</a:t>
                </a:r>
                <a:r>
                  <a:rPr lang="en-US" sz="2800" b="1" baseline="30000">
                    <a:solidFill>
                      <a:schemeClr val="tx1"/>
                    </a:solidFill>
                    <a:latin typeface="Times New Roman" pitchFamily="18" charset="0"/>
                  </a:rPr>
                  <a:t>7</a:t>
                </a:r>
              </a:p>
            </p:txBody>
          </p:sp>
          <p:sp>
            <p:nvSpPr>
              <p:cNvPr id="53299" name="AutoShape 51"/>
              <p:cNvSpPr>
                <a:spLocks noChangeArrowheads="1"/>
              </p:cNvSpPr>
              <p:nvPr/>
            </p:nvSpPr>
            <p:spPr bwMode="auto">
              <a:xfrm>
                <a:off x="960" y="1296"/>
                <a:ext cx="288" cy="288"/>
              </a:xfrm>
              <a:prstGeom prst="flowChartProcess">
                <a:avLst/>
              </a:prstGeom>
              <a:noFill/>
              <a:ln w="9525">
                <a:solidFill>
                  <a:schemeClr val="tx1"/>
                </a:solidFill>
                <a:miter lim="800000"/>
                <a:headEnd/>
                <a:tailEnd/>
              </a:ln>
              <a:effectLst/>
            </p:spPr>
            <p:txBody>
              <a:bodyPr wrap="none" anchor="ctr"/>
              <a:lstStyle/>
              <a:p>
                <a:pPr algn="ctr"/>
                <a:r>
                  <a:rPr lang="en-US" sz="2800" b="1">
                    <a:solidFill>
                      <a:schemeClr val="tx1"/>
                    </a:solidFill>
                    <a:latin typeface="Times New Roman" pitchFamily="18" charset="0"/>
                  </a:rPr>
                  <a:t>2</a:t>
                </a:r>
                <a:r>
                  <a:rPr lang="en-US" sz="2800" b="1" baseline="30000">
                    <a:solidFill>
                      <a:schemeClr val="tx1"/>
                    </a:solidFill>
                    <a:latin typeface="Times New Roman" pitchFamily="18" charset="0"/>
                  </a:rPr>
                  <a:t>6</a:t>
                </a:r>
              </a:p>
            </p:txBody>
          </p:sp>
          <p:sp>
            <p:nvSpPr>
              <p:cNvPr id="53300" name="AutoShape 52"/>
              <p:cNvSpPr>
                <a:spLocks noChangeArrowheads="1"/>
              </p:cNvSpPr>
              <p:nvPr/>
            </p:nvSpPr>
            <p:spPr bwMode="auto">
              <a:xfrm>
                <a:off x="1248" y="1296"/>
                <a:ext cx="288" cy="288"/>
              </a:xfrm>
              <a:prstGeom prst="flowChartProcess">
                <a:avLst/>
              </a:prstGeom>
              <a:noFill/>
              <a:ln w="9525">
                <a:solidFill>
                  <a:schemeClr val="tx1"/>
                </a:solidFill>
                <a:miter lim="800000"/>
                <a:headEnd/>
                <a:tailEnd/>
              </a:ln>
              <a:effectLst/>
            </p:spPr>
            <p:txBody>
              <a:bodyPr wrap="none" anchor="ctr"/>
              <a:lstStyle/>
              <a:p>
                <a:pPr algn="ctr"/>
                <a:r>
                  <a:rPr lang="en-US" sz="2800" b="1">
                    <a:solidFill>
                      <a:schemeClr val="tx1"/>
                    </a:solidFill>
                    <a:latin typeface="Times New Roman" pitchFamily="18" charset="0"/>
                  </a:rPr>
                  <a:t>2</a:t>
                </a:r>
                <a:r>
                  <a:rPr lang="en-US" sz="2800" b="1" baseline="30000">
                    <a:solidFill>
                      <a:schemeClr val="tx1"/>
                    </a:solidFill>
                    <a:latin typeface="Times New Roman" pitchFamily="18" charset="0"/>
                  </a:rPr>
                  <a:t>5</a:t>
                </a:r>
              </a:p>
            </p:txBody>
          </p:sp>
          <p:sp>
            <p:nvSpPr>
              <p:cNvPr id="53301" name="AutoShape 53"/>
              <p:cNvSpPr>
                <a:spLocks noChangeArrowheads="1"/>
              </p:cNvSpPr>
              <p:nvPr/>
            </p:nvSpPr>
            <p:spPr bwMode="auto">
              <a:xfrm>
                <a:off x="1536" y="1296"/>
                <a:ext cx="288" cy="288"/>
              </a:xfrm>
              <a:prstGeom prst="flowChartProcess">
                <a:avLst/>
              </a:prstGeom>
              <a:noFill/>
              <a:ln w="9525">
                <a:solidFill>
                  <a:schemeClr val="tx1"/>
                </a:solidFill>
                <a:miter lim="800000"/>
                <a:headEnd/>
                <a:tailEnd/>
              </a:ln>
              <a:effectLst/>
            </p:spPr>
            <p:txBody>
              <a:bodyPr wrap="none" anchor="ctr"/>
              <a:lstStyle/>
              <a:p>
                <a:pPr algn="ctr"/>
                <a:r>
                  <a:rPr lang="en-US" sz="2800" b="1">
                    <a:solidFill>
                      <a:schemeClr val="tx1"/>
                    </a:solidFill>
                    <a:latin typeface="Times New Roman" pitchFamily="18" charset="0"/>
                  </a:rPr>
                  <a:t>2</a:t>
                </a:r>
                <a:r>
                  <a:rPr lang="en-US" sz="2800" b="1" baseline="30000">
                    <a:solidFill>
                      <a:schemeClr val="tx1"/>
                    </a:solidFill>
                    <a:latin typeface="Times New Roman" pitchFamily="18" charset="0"/>
                  </a:rPr>
                  <a:t>4</a:t>
                </a:r>
              </a:p>
            </p:txBody>
          </p:sp>
          <p:sp>
            <p:nvSpPr>
              <p:cNvPr id="53302" name="AutoShape 54"/>
              <p:cNvSpPr>
                <a:spLocks noChangeArrowheads="1"/>
              </p:cNvSpPr>
              <p:nvPr/>
            </p:nvSpPr>
            <p:spPr bwMode="auto">
              <a:xfrm>
                <a:off x="1824" y="1296"/>
                <a:ext cx="288" cy="288"/>
              </a:xfrm>
              <a:prstGeom prst="flowChartProcess">
                <a:avLst/>
              </a:prstGeom>
              <a:noFill/>
              <a:ln w="9525">
                <a:solidFill>
                  <a:schemeClr val="tx1"/>
                </a:solidFill>
                <a:miter lim="800000"/>
                <a:headEnd/>
                <a:tailEnd/>
              </a:ln>
              <a:effectLst/>
            </p:spPr>
            <p:txBody>
              <a:bodyPr wrap="none" anchor="ctr"/>
              <a:lstStyle/>
              <a:p>
                <a:pPr algn="ctr"/>
                <a:r>
                  <a:rPr lang="en-US" sz="2800" b="1">
                    <a:solidFill>
                      <a:schemeClr val="tx1"/>
                    </a:solidFill>
                    <a:latin typeface="Times New Roman" pitchFamily="18" charset="0"/>
                  </a:rPr>
                  <a:t>2</a:t>
                </a:r>
                <a:r>
                  <a:rPr lang="en-US" sz="2800" b="1" baseline="30000">
                    <a:solidFill>
                      <a:schemeClr val="tx1"/>
                    </a:solidFill>
                    <a:latin typeface="Times New Roman" pitchFamily="18" charset="0"/>
                  </a:rPr>
                  <a:t>3</a:t>
                </a:r>
              </a:p>
            </p:txBody>
          </p:sp>
          <p:sp>
            <p:nvSpPr>
              <p:cNvPr id="53303" name="AutoShape 55"/>
              <p:cNvSpPr>
                <a:spLocks noChangeArrowheads="1"/>
              </p:cNvSpPr>
              <p:nvPr/>
            </p:nvSpPr>
            <p:spPr bwMode="auto">
              <a:xfrm>
                <a:off x="2112" y="1296"/>
                <a:ext cx="288" cy="288"/>
              </a:xfrm>
              <a:prstGeom prst="flowChartProcess">
                <a:avLst/>
              </a:prstGeom>
              <a:noFill/>
              <a:ln w="9525">
                <a:solidFill>
                  <a:schemeClr val="tx1"/>
                </a:solidFill>
                <a:miter lim="800000"/>
                <a:headEnd/>
                <a:tailEnd/>
              </a:ln>
              <a:effectLst/>
            </p:spPr>
            <p:txBody>
              <a:bodyPr wrap="none" anchor="ctr"/>
              <a:lstStyle/>
              <a:p>
                <a:pPr algn="ctr"/>
                <a:r>
                  <a:rPr lang="en-US" sz="2800" b="1">
                    <a:solidFill>
                      <a:schemeClr val="tx1"/>
                    </a:solidFill>
                    <a:latin typeface="Times New Roman" pitchFamily="18" charset="0"/>
                  </a:rPr>
                  <a:t>2</a:t>
                </a:r>
                <a:r>
                  <a:rPr lang="en-US" sz="2800" b="1" baseline="30000">
                    <a:solidFill>
                      <a:schemeClr val="tx1"/>
                    </a:solidFill>
                    <a:latin typeface="Times New Roman" pitchFamily="18" charset="0"/>
                  </a:rPr>
                  <a:t>2</a:t>
                </a:r>
              </a:p>
            </p:txBody>
          </p:sp>
          <p:sp>
            <p:nvSpPr>
              <p:cNvPr id="53304" name="AutoShape 56"/>
              <p:cNvSpPr>
                <a:spLocks noChangeArrowheads="1"/>
              </p:cNvSpPr>
              <p:nvPr/>
            </p:nvSpPr>
            <p:spPr bwMode="auto">
              <a:xfrm>
                <a:off x="2400" y="1296"/>
                <a:ext cx="288" cy="288"/>
              </a:xfrm>
              <a:prstGeom prst="flowChartProcess">
                <a:avLst/>
              </a:prstGeom>
              <a:noFill/>
              <a:ln w="9525">
                <a:solidFill>
                  <a:schemeClr val="tx1"/>
                </a:solidFill>
                <a:miter lim="800000"/>
                <a:headEnd/>
                <a:tailEnd/>
              </a:ln>
              <a:effectLst/>
            </p:spPr>
            <p:txBody>
              <a:bodyPr wrap="none" anchor="ctr"/>
              <a:lstStyle/>
              <a:p>
                <a:pPr algn="ctr"/>
                <a:r>
                  <a:rPr lang="en-US" sz="2800" b="1">
                    <a:solidFill>
                      <a:schemeClr val="tx1"/>
                    </a:solidFill>
                    <a:latin typeface="Times New Roman" pitchFamily="18" charset="0"/>
                  </a:rPr>
                  <a:t>2</a:t>
                </a:r>
                <a:r>
                  <a:rPr lang="en-US" sz="2800" b="1" baseline="30000">
                    <a:solidFill>
                      <a:schemeClr val="tx1"/>
                    </a:solidFill>
                    <a:latin typeface="Times New Roman" pitchFamily="18" charset="0"/>
                  </a:rPr>
                  <a:t>1</a:t>
                </a:r>
              </a:p>
            </p:txBody>
          </p:sp>
          <p:sp>
            <p:nvSpPr>
              <p:cNvPr id="53305" name="AutoShape 57"/>
              <p:cNvSpPr>
                <a:spLocks noChangeArrowheads="1"/>
              </p:cNvSpPr>
              <p:nvPr/>
            </p:nvSpPr>
            <p:spPr bwMode="auto">
              <a:xfrm>
                <a:off x="2688" y="1296"/>
                <a:ext cx="288" cy="288"/>
              </a:xfrm>
              <a:prstGeom prst="flowChartProcess">
                <a:avLst/>
              </a:prstGeom>
              <a:noFill/>
              <a:ln w="9525">
                <a:solidFill>
                  <a:schemeClr val="tx1"/>
                </a:solidFill>
                <a:miter lim="800000"/>
                <a:headEnd/>
                <a:tailEnd/>
              </a:ln>
              <a:effectLst/>
            </p:spPr>
            <p:txBody>
              <a:bodyPr wrap="none" anchor="ctr"/>
              <a:lstStyle/>
              <a:p>
                <a:pPr algn="ctr"/>
                <a:r>
                  <a:rPr lang="en-US" sz="2800" b="1">
                    <a:solidFill>
                      <a:schemeClr val="tx1"/>
                    </a:solidFill>
                    <a:latin typeface="Times New Roman" pitchFamily="18" charset="0"/>
                  </a:rPr>
                  <a:t>2</a:t>
                </a:r>
                <a:r>
                  <a:rPr lang="en-US" sz="2800" b="1" baseline="30000">
                    <a:solidFill>
                      <a:schemeClr val="tx1"/>
                    </a:solidFill>
                    <a:latin typeface="Times New Roman" pitchFamily="18" charset="0"/>
                  </a:rPr>
                  <a:t>0</a:t>
                </a:r>
              </a:p>
            </p:txBody>
          </p:sp>
        </p:grpSp>
        <p:sp>
          <p:nvSpPr>
            <p:cNvPr id="53306" name="AutoShape 58"/>
            <p:cNvSpPr>
              <a:spLocks noChangeArrowheads="1"/>
            </p:cNvSpPr>
            <p:nvPr/>
          </p:nvSpPr>
          <p:spPr bwMode="auto">
            <a:xfrm>
              <a:off x="4896" y="240"/>
              <a:ext cx="288" cy="288"/>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sz="3200" b="1">
                  <a:solidFill>
                    <a:schemeClr val="tx1"/>
                  </a:solidFill>
                  <a:latin typeface="Times New Roman" pitchFamily="18" charset="0"/>
                </a:rPr>
                <a:t>0</a:t>
              </a:r>
            </a:p>
          </p:txBody>
        </p:sp>
        <p:sp>
          <p:nvSpPr>
            <p:cNvPr id="53307" name="Text Box 59"/>
            <p:cNvSpPr txBox="1">
              <a:spLocks noChangeArrowheads="1"/>
            </p:cNvSpPr>
            <p:nvPr/>
          </p:nvSpPr>
          <p:spPr bwMode="auto">
            <a:xfrm>
              <a:off x="3648" y="1392"/>
              <a:ext cx="1104" cy="404"/>
            </a:xfrm>
            <a:prstGeom prst="rect">
              <a:avLst/>
            </a:prstGeom>
            <a:noFill/>
            <a:ln w="9525">
              <a:noFill/>
              <a:miter lim="800000"/>
              <a:headEnd/>
              <a:tailEnd/>
            </a:ln>
            <a:effectLst/>
          </p:spPr>
          <p:txBody>
            <a:bodyPr>
              <a:spAutoFit/>
            </a:bodyPr>
            <a:lstStyle/>
            <a:p>
              <a:pPr>
                <a:spcBef>
                  <a:spcPct val="50000"/>
                </a:spcBef>
              </a:pPr>
              <a:r>
                <a:rPr lang="en-US" sz="3600" b="1">
                  <a:solidFill>
                    <a:schemeClr val="tx1"/>
                  </a:solidFill>
                  <a:latin typeface="Times New Roman" pitchFamily="18" charset="0"/>
                </a:rPr>
                <a:t>= 41</a:t>
              </a:r>
            </a:p>
          </p:txBody>
        </p:sp>
      </p:grpSp>
      <p:sp>
        <p:nvSpPr>
          <p:cNvPr id="53308" name="AutoShape 60"/>
          <p:cNvSpPr>
            <a:spLocks noChangeArrowheads="1"/>
          </p:cNvSpPr>
          <p:nvPr/>
        </p:nvSpPr>
        <p:spPr bwMode="auto">
          <a:xfrm>
            <a:off x="3657600" y="3581400"/>
            <a:ext cx="457200" cy="457200"/>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sz="3200" b="1">
                <a:solidFill>
                  <a:schemeClr val="tx1"/>
                </a:solidFill>
                <a:latin typeface="Times New Roman" pitchFamily="18" charset="0"/>
              </a:rPr>
              <a:t>1</a:t>
            </a:r>
          </a:p>
        </p:txBody>
      </p:sp>
      <p:grpSp>
        <p:nvGrpSpPr>
          <p:cNvPr id="53309" name="Group 61"/>
          <p:cNvGrpSpPr>
            <a:grpSpLocks/>
          </p:cNvGrpSpPr>
          <p:nvPr/>
        </p:nvGrpSpPr>
        <p:grpSpPr bwMode="auto">
          <a:xfrm>
            <a:off x="914400" y="3581400"/>
            <a:ext cx="3657600" cy="2470150"/>
            <a:chOff x="576" y="2256"/>
            <a:chExt cx="2304" cy="1556"/>
          </a:xfrm>
        </p:grpSpPr>
        <p:grpSp>
          <p:nvGrpSpPr>
            <p:cNvPr id="53310" name="Group 62"/>
            <p:cNvGrpSpPr>
              <a:grpSpLocks/>
            </p:cNvGrpSpPr>
            <p:nvPr/>
          </p:nvGrpSpPr>
          <p:grpSpPr bwMode="auto">
            <a:xfrm>
              <a:off x="576" y="2256"/>
              <a:ext cx="2304" cy="288"/>
              <a:chOff x="672" y="1680"/>
              <a:chExt cx="2304" cy="288"/>
            </a:xfrm>
          </p:grpSpPr>
          <p:sp>
            <p:nvSpPr>
              <p:cNvPr id="53311" name="AutoShape 63"/>
              <p:cNvSpPr>
                <a:spLocks noChangeArrowheads="1"/>
              </p:cNvSpPr>
              <p:nvPr/>
            </p:nvSpPr>
            <p:spPr bwMode="auto">
              <a:xfrm>
                <a:off x="672" y="1680"/>
                <a:ext cx="288" cy="288"/>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sz="3200" b="1">
                    <a:solidFill>
                      <a:schemeClr val="tx1"/>
                    </a:solidFill>
                    <a:latin typeface="Times New Roman" pitchFamily="18" charset="0"/>
                  </a:rPr>
                  <a:t>1</a:t>
                </a:r>
              </a:p>
            </p:txBody>
          </p:sp>
          <p:sp>
            <p:nvSpPr>
              <p:cNvPr id="53312" name="AutoShape 64"/>
              <p:cNvSpPr>
                <a:spLocks noChangeArrowheads="1"/>
              </p:cNvSpPr>
              <p:nvPr/>
            </p:nvSpPr>
            <p:spPr bwMode="auto">
              <a:xfrm>
                <a:off x="960" y="1680"/>
                <a:ext cx="288" cy="288"/>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sz="3200" b="1">
                    <a:solidFill>
                      <a:schemeClr val="tx1"/>
                    </a:solidFill>
                    <a:latin typeface="Times New Roman" pitchFamily="18" charset="0"/>
                  </a:rPr>
                  <a:t>1</a:t>
                </a:r>
              </a:p>
            </p:txBody>
          </p:sp>
          <p:sp>
            <p:nvSpPr>
              <p:cNvPr id="53313" name="AutoShape 65"/>
              <p:cNvSpPr>
                <a:spLocks noChangeArrowheads="1"/>
              </p:cNvSpPr>
              <p:nvPr/>
            </p:nvSpPr>
            <p:spPr bwMode="auto">
              <a:xfrm>
                <a:off x="1248" y="1680"/>
                <a:ext cx="288" cy="288"/>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sz="3200" b="1">
                    <a:solidFill>
                      <a:schemeClr val="tx1"/>
                    </a:solidFill>
                    <a:latin typeface="Times New Roman" pitchFamily="18" charset="0"/>
                  </a:rPr>
                  <a:t>1</a:t>
                </a:r>
              </a:p>
            </p:txBody>
          </p:sp>
          <p:sp>
            <p:nvSpPr>
              <p:cNvPr id="53314" name="AutoShape 66"/>
              <p:cNvSpPr>
                <a:spLocks noChangeArrowheads="1"/>
              </p:cNvSpPr>
              <p:nvPr/>
            </p:nvSpPr>
            <p:spPr bwMode="auto">
              <a:xfrm>
                <a:off x="1536" y="1680"/>
                <a:ext cx="288" cy="288"/>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sz="3200" b="1">
                    <a:solidFill>
                      <a:schemeClr val="tx1"/>
                    </a:solidFill>
                    <a:latin typeface="Times New Roman" pitchFamily="18" charset="0"/>
                  </a:rPr>
                  <a:t>1</a:t>
                </a:r>
              </a:p>
            </p:txBody>
          </p:sp>
          <p:sp>
            <p:nvSpPr>
              <p:cNvPr id="53315" name="AutoShape 67"/>
              <p:cNvSpPr>
                <a:spLocks noChangeArrowheads="1"/>
              </p:cNvSpPr>
              <p:nvPr/>
            </p:nvSpPr>
            <p:spPr bwMode="auto">
              <a:xfrm>
                <a:off x="1824" y="1680"/>
                <a:ext cx="288" cy="288"/>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sz="3200" b="1">
                    <a:solidFill>
                      <a:schemeClr val="tx1"/>
                    </a:solidFill>
                    <a:latin typeface="Times New Roman" pitchFamily="18" charset="0"/>
                  </a:rPr>
                  <a:t>1</a:t>
                </a:r>
              </a:p>
            </p:txBody>
          </p:sp>
          <p:sp>
            <p:nvSpPr>
              <p:cNvPr id="53316" name="AutoShape 68"/>
              <p:cNvSpPr>
                <a:spLocks noChangeArrowheads="1"/>
              </p:cNvSpPr>
              <p:nvPr/>
            </p:nvSpPr>
            <p:spPr bwMode="auto">
              <a:xfrm>
                <a:off x="2112" y="1680"/>
                <a:ext cx="288" cy="288"/>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sz="3200" b="1">
                    <a:solidFill>
                      <a:schemeClr val="tx1"/>
                    </a:solidFill>
                    <a:latin typeface="Times New Roman" pitchFamily="18" charset="0"/>
                  </a:rPr>
                  <a:t>1</a:t>
                </a:r>
              </a:p>
            </p:txBody>
          </p:sp>
          <p:sp>
            <p:nvSpPr>
              <p:cNvPr id="53317" name="AutoShape 69"/>
              <p:cNvSpPr>
                <a:spLocks noChangeArrowheads="1"/>
              </p:cNvSpPr>
              <p:nvPr/>
            </p:nvSpPr>
            <p:spPr bwMode="auto">
              <a:xfrm>
                <a:off x="2688" y="1680"/>
                <a:ext cx="288" cy="288"/>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sz="3200" b="1">
                    <a:solidFill>
                      <a:schemeClr val="tx1"/>
                    </a:solidFill>
                    <a:latin typeface="Times New Roman" pitchFamily="18" charset="0"/>
                  </a:rPr>
                  <a:t>1</a:t>
                </a:r>
              </a:p>
            </p:txBody>
          </p:sp>
        </p:grpSp>
        <p:sp>
          <p:nvSpPr>
            <p:cNvPr id="53318" name="AutoShape 70"/>
            <p:cNvSpPr>
              <a:spLocks noChangeArrowheads="1"/>
            </p:cNvSpPr>
            <p:nvPr/>
          </p:nvSpPr>
          <p:spPr bwMode="auto">
            <a:xfrm>
              <a:off x="576" y="2928"/>
              <a:ext cx="288" cy="288"/>
            </a:xfrm>
            <a:prstGeom prst="flowChartProcess">
              <a:avLst/>
            </a:prstGeom>
            <a:noFill/>
            <a:ln w="9525">
              <a:solidFill>
                <a:schemeClr val="tx1"/>
              </a:solidFill>
              <a:miter lim="800000"/>
              <a:headEnd/>
              <a:tailEnd/>
            </a:ln>
            <a:effectLst/>
          </p:spPr>
          <p:txBody>
            <a:bodyPr wrap="none" anchor="ctr"/>
            <a:lstStyle/>
            <a:p>
              <a:pPr algn="ctr"/>
              <a:r>
                <a:rPr lang="en-US" sz="2000" b="1">
                  <a:solidFill>
                    <a:schemeClr val="tx1"/>
                  </a:solidFill>
                  <a:latin typeface="Times New Roman" pitchFamily="18" charset="0"/>
                </a:rPr>
                <a:t>128</a:t>
              </a:r>
              <a:endParaRPr lang="en-US" sz="2000" b="1" baseline="30000">
                <a:solidFill>
                  <a:schemeClr val="tx1"/>
                </a:solidFill>
                <a:latin typeface="Times New Roman" pitchFamily="18" charset="0"/>
              </a:endParaRPr>
            </a:p>
          </p:txBody>
        </p:sp>
        <p:sp>
          <p:nvSpPr>
            <p:cNvPr id="53319" name="AutoShape 71"/>
            <p:cNvSpPr>
              <a:spLocks noChangeArrowheads="1"/>
            </p:cNvSpPr>
            <p:nvPr/>
          </p:nvSpPr>
          <p:spPr bwMode="auto">
            <a:xfrm>
              <a:off x="864" y="2928"/>
              <a:ext cx="288" cy="288"/>
            </a:xfrm>
            <a:prstGeom prst="flowChartProcess">
              <a:avLst/>
            </a:prstGeom>
            <a:noFill/>
            <a:ln w="9525">
              <a:solidFill>
                <a:schemeClr val="tx1"/>
              </a:solidFill>
              <a:miter lim="800000"/>
              <a:headEnd/>
              <a:tailEnd/>
            </a:ln>
            <a:effectLst/>
          </p:spPr>
          <p:txBody>
            <a:bodyPr wrap="none" anchor="ctr"/>
            <a:lstStyle/>
            <a:p>
              <a:pPr algn="ctr"/>
              <a:r>
                <a:rPr lang="en-US" sz="2000" b="1">
                  <a:solidFill>
                    <a:schemeClr val="tx1"/>
                  </a:solidFill>
                  <a:latin typeface="Times New Roman" pitchFamily="18" charset="0"/>
                </a:rPr>
                <a:t>64</a:t>
              </a:r>
            </a:p>
          </p:txBody>
        </p:sp>
        <p:sp>
          <p:nvSpPr>
            <p:cNvPr id="53320" name="AutoShape 72"/>
            <p:cNvSpPr>
              <a:spLocks noChangeArrowheads="1"/>
            </p:cNvSpPr>
            <p:nvPr/>
          </p:nvSpPr>
          <p:spPr bwMode="auto">
            <a:xfrm>
              <a:off x="1152" y="2928"/>
              <a:ext cx="288" cy="288"/>
            </a:xfrm>
            <a:prstGeom prst="flowChartProcess">
              <a:avLst/>
            </a:prstGeom>
            <a:noFill/>
            <a:ln w="9525">
              <a:solidFill>
                <a:schemeClr val="tx1"/>
              </a:solidFill>
              <a:miter lim="800000"/>
              <a:headEnd/>
              <a:tailEnd/>
            </a:ln>
            <a:effectLst/>
          </p:spPr>
          <p:txBody>
            <a:bodyPr wrap="none" anchor="ctr"/>
            <a:lstStyle/>
            <a:p>
              <a:pPr algn="ctr"/>
              <a:r>
                <a:rPr lang="en-US" sz="2000" b="1">
                  <a:solidFill>
                    <a:schemeClr val="tx1"/>
                  </a:solidFill>
                  <a:latin typeface="Times New Roman" pitchFamily="18" charset="0"/>
                </a:rPr>
                <a:t>32</a:t>
              </a:r>
              <a:endParaRPr lang="en-US" sz="2000" b="1" baseline="30000">
                <a:solidFill>
                  <a:schemeClr val="tx1"/>
                </a:solidFill>
                <a:latin typeface="Times New Roman" pitchFamily="18" charset="0"/>
              </a:endParaRPr>
            </a:p>
          </p:txBody>
        </p:sp>
        <p:sp>
          <p:nvSpPr>
            <p:cNvPr id="53321" name="AutoShape 73"/>
            <p:cNvSpPr>
              <a:spLocks noChangeArrowheads="1"/>
            </p:cNvSpPr>
            <p:nvPr/>
          </p:nvSpPr>
          <p:spPr bwMode="auto">
            <a:xfrm>
              <a:off x="1440" y="2928"/>
              <a:ext cx="288" cy="288"/>
            </a:xfrm>
            <a:prstGeom prst="flowChartProcess">
              <a:avLst/>
            </a:prstGeom>
            <a:noFill/>
            <a:ln w="9525">
              <a:solidFill>
                <a:schemeClr val="tx1"/>
              </a:solidFill>
              <a:miter lim="800000"/>
              <a:headEnd/>
              <a:tailEnd/>
            </a:ln>
            <a:effectLst/>
          </p:spPr>
          <p:txBody>
            <a:bodyPr wrap="none" anchor="ctr"/>
            <a:lstStyle/>
            <a:p>
              <a:pPr algn="ctr"/>
              <a:r>
                <a:rPr lang="en-US" sz="2000" b="1">
                  <a:solidFill>
                    <a:schemeClr val="tx1"/>
                  </a:solidFill>
                  <a:latin typeface="Times New Roman" pitchFamily="18" charset="0"/>
                </a:rPr>
                <a:t>16</a:t>
              </a:r>
              <a:endParaRPr lang="en-US" sz="2000" b="1" baseline="30000">
                <a:solidFill>
                  <a:schemeClr val="tx1"/>
                </a:solidFill>
                <a:latin typeface="Times New Roman" pitchFamily="18" charset="0"/>
              </a:endParaRPr>
            </a:p>
          </p:txBody>
        </p:sp>
        <p:sp>
          <p:nvSpPr>
            <p:cNvPr id="53322" name="AutoShape 74"/>
            <p:cNvSpPr>
              <a:spLocks noChangeArrowheads="1"/>
            </p:cNvSpPr>
            <p:nvPr/>
          </p:nvSpPr>
          <p:spPr bwMode="auto">
            <a:xfrm>
              <a:off x="1728" y="2928"/>
              <a:ext cx="288" cy="288"/>
            </a:xfrm>
            <a:prstGeom prst="flowChartProcess">
              <a:avLst/>
            </a:prstGeom>
            <a:noFill/>
            <a:ln w="9525">
              <a:solidFill>
                <a:schemeClr val="tx1"/>
              </a:solidFill>
              <a:miter lim="800000"/>
              <a:headEnd/>
              <a:tailEnd/>
            </a:ln>
            <a:effectLst/>
          </p:spPr>
          <p:txBody>
            <a:bodyPr wrap="none" anchor="ctr"/>
            <a:lstStyle/>
            <a:p>
              <a:pPr algn="ctr"/>
              <a:r>
                <a:rPr lang="en-US" sz="2000" b="1">
                  <a:solidFill>
                    <a:schemeClr val="tx1"/>
                  </a:solidFill>
                  <a:latin typeface="Times New Roman" pitchFamily="18" charset="0"/>
                </a:rPr>
                <a:t>8</a:t>
              </a:r>
              <a:endParaRPr lang="en-US" sz="2000" b="1" baseline="30000">
                <a:solidFill>
                  <a:schemeClr val="tx1"/>
                </a:solidFill>
                <a:latin typeface="Times New Roman" pitchFamily="18" charset="0"/>
              </a:endParaRPr>
            </a:p>
          </p:txBody>
        </p:sp>
        <p:sp>
          <p:nvSpPr>
            <p:cNvPr id="53323" name="AutoShape 75"/>
            <p:cNvSpPr>
              <a:spLocks noChangeArrowheads="1"/>
            </p:cNvSpPr>
            <p:nvPr/>
          </p:nvSpPr>
          <p:spPr bwMode="auto">
            <a:xfrm>
              <a:off x="2016" y="2928"/>
              <a:ext cx="288" cy="288"/>
            </a:xfrm>
            <a:prstGeom prst="flowChartProcess">
              <a:avLst/>
            </a:prstGeom>
            <a:noFill/>
            <a:ln w="9525">
              <a:solidFill>
                <a:schemeClr val="tx1"/>
              </a:solidFill>
              <a:miter lim="800000"/>
              <a:headEnd/>
              <a:tailEnd/>
            </a:ln>
            <a:effectLst/>
          </p:spPr>
          <p:txBody>
            <a:bodyPr wrap="none" anchor="ctr"/>
            <a:lstStyle/>
            <a:p>
              <a:pPr algn="ctr"/>
              <a:r>
                <a:rPr lang="en-US" sz="2000" b="1">
                  <a:solidFill>
                    <a:schemeClr val="tx1"/>
                  </a:solidFill>
                  <a:latin typeface="Times New Roman" pitchFamily="18" charset="0"/>
                </a:rPr>
                <a:t>4</a:t>
              </a:r>
            </a:p>
          </p:txBody>
        </p:sp>
        <p:sp>
          <p:nvSpPr>
            <p:cNvPr id="53324" name="AutoShape 76"/>
            <p:cNvSpPr>
              <a:spLocks noChangeArrowheads="1"/>
            </p:cNvSpPr>
            <p:nvPr/>
          </p:nvSpPr>
          <p:spPr bwMode="auto">
            <a:xfrm>
              <a:off x="2304" y="2928"/>
              <a:ext cx="288" cy="288"/>
            </a:xfrm>
            <a:prstGeom prst="flowChartProcess">
              <a:avLst/>
            </a:prstGeom>
            <a:noFill/>
            <a:ln w="9525">
              <a:solidFill>
                <a:schemeClr val="tx1"/>
              </a:solidFill>
              <a:miter lim="800000"/>
              <a:headEnd/>
              <a:tailEnd/>
            </a:ln>
            <a:effectLst/>
          </p:spPr>
          <p:txBody>
            <a:bodyPr wrap="none" anchor="ctr"/>
            <a:lstStyle/>
            <a:p>
              <a:pPr algn="ctr"/>
              <a:r>
                <a:rPr lang="en-US" sz="2000" b="1">
                  <a:solidFill>
                    <a:schemeClr val="tx1"/>
                  </a:solidFill>
                  <a:latin typeface="Times New Roman" pitchFamily="18" charset="0"/>
                </a:rPr>
                <a:t>2</a:t>
              </a:r>
            </a:p>
          </p:txBody>
        </p:sp>
        <p:sp>
          <p:nvSpPr>
            <p:cNvPr id="53325" name="AutoShape 77"/>
            <p:cNvSpPr>
              <a:spLocks noChangeArrowheads="1"/>
            </p:cNvSpPr>
            <p:nvPr/>
          </p:nvSpPr>
          <p:spPr bwMode="auto">
            <a:xfrm>
              <a:off x="2592" y="2928"/>
              <a:ext cx="288" cy="288"/>
            </a:xfrm>
            <a:prstGeom prst="flowChartProcess">
              <a:avLst/>
            </a:prstGeom>
            <a:noFill/>
            <a:ln w="9525">
              <a:solidFill>
                <a:schemeClr val="tx1"/>
              </a:solidFill>
              <a:miter lim="800000"/>
              <a:headEnd/>
              <a:tailEnd/>
            </a:ln>
            <a:effectLst/>
          </p:spPr>
          <p:txBody>
            <a:bodyPr wrap="none" anchor="ctr"/>
            <a:lstStyle/>
            <a:p>
              <a:pPr algn="ctr"/>
              <a:r>
                <a:rPr lang="en-US" sz="2000" b="1">
                  <a:solidFill>
                    <a:schemeClr val="tx1"/>
                  </a:solidFill>
                  <a:latin typeface="Times New Roman" pitchFamily="18" charset="0"/>
                </a:rPr>
                <a:t>1</a:t>
              </a:r>
              <a:endParaRPr lang="en-US" sz="2000" b="1" baseline="30000">
                <a:solidFill>
                  <a:schemeClr val="tx1"/>
                </a:solidFill>
                <a:latin typeface="Times New Roman" pitchFamily="18" charset="0"/>
              </a:endParaRPr>
            </a:p>
          </p:txBody>
        </p:sp>
        <p:grpSp>
          <p:nvGrpSpPr>
            <p:cNvPr id="53326" name="Group 78"/>
            <p:cNvGrpSpPr>
              <a:grpSpLocks/>
            </p:cNvGrpSpPr>
            <p:nvPr/>
          </p:nvGrpSpPr>
          <p:grpSpPr bwMode="auto">
            <a:xfrm>
              <a:off x="576" y="2592"/>
              <a:ext cx="2304" cy="288"/>
              <a:chOff x="672" y="1296"/>
              <a:chExt cx="2304" cy="288"/>
            </a:xfrm>
          </p:grpSpPr>
          <p:sp>
            <p:nvSpPr>
              <p:cNvPr id="53327" name="AutoShape 79"/>
              <p:cNvSpPr>
                <a:spLocks noChangeArrowheads="1"/>
              </p:cNvSpPr>
              <p:nvPr/>
            </p:nvSpPr>
            <p:spPr bwMode="auto">
              <a:xfrm>
                <a:off x="672" y="1296"/>
                <a:ext cx="288" cy="288"/>
              </a:xfrm>
              <a:prstGeom prst="flowChartProcess">
                <a:avLst/>
              </a:prstGeom>
              <a:noFill/>
              <a:ln w="9525">
                <a:solidFill>
                  <a:schemeClr val="tx1"/>
                </a:solidFill>
                <a:miter lim="800000"/>
                <a:headEnd/>
                <a:tailEnd/>
              </a:ln>
              <a:effectLst/>
            </p:spPr>
            <p:txBody>
              <a:bodyPr wrap="none" anchor="ctr"/>
              <a:lstStyle/>
              <a:p>
                <a:pPr algn="ctr"/>
                <a:r>
                  <a:rPr lang="en-US" sz="2800" b="1">
                    <a:solidFill>
                      <a:schemeClr val="tx1"/>
                    </a:solidFill>
                    <a:latin typeface="Times New Roman" pitchFamily="18" charset="0"/>
                  </a:rPr>
                  <a:t>2</a:t>
                </a:r>
                <a:r>
                  <a:rPr lang="en-US" sz="2800" b="1" baseline="30000">
                    <a:solidFill>
                      <a:schemeClr val="tx1"/>
                    </a:solidFill>
                    <a:latin typeface="Times New Roman" pitchFamily="18" charset="0"/>
                  </a:rPr>
                  <a:t>7</a:t>
                </a:r>
              </a:p>
            </p:txBody>
          </p:sp>
          <p:sp>
            <p:nvSpPr>
              <p:cNvPr id="53328" name="AutoShape 80"/>
              <p:cNvSpPr>
                <a:spLocks noChangeArrowheads="1"/>
              </p:cNvSpPr>
              <p:nvPr/>
            </p:nvSpPr>
            <p:spPr bwMode="auto">
              <a:xfrm>
                <a:off x="960" y="1296"/>
                <a:ext cx="288" cy="288"/>
              </a:xfrm>
              <a:prstGeom prst="flowChartProcess">
                <a:avLst/>
              </a:prstGeom>
              <a:noFill/>
              <a:ln w="9525">
                <a:solidFill>
                  <a:schemeClr val="tx1"/>
                </a:solidFill>
                <a:miter lim="800000"/>
                <a:headEnd/>
                <a:tailEnd/>
              </a:ln>
              <a:effectLst/>
            </p:spPr>
            <p:txBody>
              <a:bodyPr wrap="none" anchor="ctr"/>
              <a:lstStyle/>
              <a:p>
                <a:pPr algn="ctr"/>
                <a:r>
                  <a:rPr lang="en-US" sz="2800" b="1">
                    <a:solidFill>
                      <a:schemeClr val="tx1"/>
                    </a:solidFill>
                    <a:latin typeface="Times New Roman" pitchFamily="18" charset="0"/>
                  </a:rPr>
                  <a:t>2</a:t>
                </a:r>
                <a:r>
                  <a:rPr lang="en-US" sz="2800" b="1" baseline="30000">
                    <a:solidFill>
                      <a:schemeClr val="tx1"/>
                    </a:solidFill>
                    <a:latin typeface="Times New Roman" pitchFamily="18" charset="0"/>
                  </a:rPr>
                  <a:t>6</a:t>
                </a:r>
              </a:p>
            </p:txBody>
          </p:sp>
          <p:sp>
            <p:nvSpPr>
              <p:cNvPr id="53329" name="AutoShape 81"/>
              <p:cNvSpPr>
                <a:spLocks noChangeArrowheads="1"/>
              </p:cNvSpPr>
              <p:nvPr/>
            </p:nvSpPr>
            <p:spPr bwMode="auto">
              <a:xfrm>
                <a:off x="1248" y="1296"/>
                <a:ext cx="288" cy="288"/>
              </a:xfrm>
              <a:prstGeom prst="flowChartProcess">
                <a:avLst/>
              </a:prstGeom>
              <a:noFill/>
              <a:ln w="9525">
                <a:solidFill>
                  <a:schemeClr val="tx1"/>
                </a:solidFill>
                <a:miter lim="800000"/>
                <a:headEnd/>
                <a:tailEnd/>
              </a:ln>
              <a:effectLst/>
            </p:spPr>
            <p:txBody>
              <a:bodyPr wrap="none" anchor="ctr"/>
              <a:lstStyle/>
              <a:p>
                <a:pPr algn="ctr"/>
                <a:r>
                  <a:rPr lang="en-US" sz="2800" b="1">
                    <a:solidFill>
                      <a:schemeClr val="tx1"/>
                    </a:solidFill>
                    <a:latin typeface="Times New Roman" pitchFamily="18" charset="0"/>
                  </a:rPr>
                  <a:t>2</a:t>
                </a:r>
                <a:r>
                  <a:rPr lang="en-US" sz="2800" b="1" baseline="30000">
                    <a:solidFill>
                      <a:schemeClr val="tx1"/>
                    </a:solidFill>
                    <a:latin typeface="Times New Roman" pitchFamily="18" charset="0"/>
                  </a:rPr>
                  <a:t>5</a:t>
                </a:r>
              </a:p>
            </p:txBody>
          </p:sp>
          <p:sp>
            <p:nvSpPr>
              <p:cNvPr id="53330" name="AutoShape 82"/>
              <p:cNvSpPr>
                <a:spLocks noChangeArrowheads="1"/>
              </p:cNvSpPr>
              <p:nvPr/>
            </p:nvSpPr>
            <p:spPr bwMode="auto">
              <a:xfrm>
                <a:off x="1536" y="1296"/>
                <a:ext cx="288" cy="288"/>
              </a:xfrm>
              <a:prstGeom prst="flowChartProcess">
                <a:avLst/>
              </a:prstGeom>
              <a:noFill/>
              <a:ln w="9525">
                <a:solidFill>
                  <a:schemeClr val="tx1"/>
                </a:solidFill>
                <a:miter lim="800000"/>
                <a:headEnd/>
                <a:tailEnd/>
              </a:ln>
              <a:effectLst/>
            </p:spPr>
            <p:txBody>
              <a:bodyPr wrap="none" anchor="ctr"/>
              <a:lstStyle/>
              <a:p>
                <a:pPr algn="ctr"/>
                <a:r>
                  <a:rPr lang="en-US" sz="2800" b="1">
                    <a:solidFill>
                      <a:schemeClr val="tx1"/>
                    </a:solidFill>
                    <a:latin typeface="Times New Roman" pitchFamily="18" charset="0"/>
                  </a:rPr>
                  <a:t>2</a:t>
                </a:r>
                <a:r>
                  <a:rPr lang="en-US" sz="2800" b="1" baseline="30000">
                    <a:solidFill>
                      <a:schemeClr val="tx1"/>
                    </a:solidFill>
                    <a:latin typeface="Times New Roman" pitchFamily="18" charset="0"/>
                  </a:rPr>
                  <a:t>4</a:t>
                </a:r>
              </a:p>
            </p:txBody>
          </p:sp>
          <p:sp>
            <p:nvSpPr>
              <p:cNvPr id="53331" name="AutoShape 83"/>
              <p:cNvSpPr>
                <a:spLocks noChangeArrowheads="1"/>
              </p:cNvSpPr>
              <p:nvPr/>
            </p:nvSpPr>
            <p:spPr bwMode="auto">
              <a:xfrm>
                <a:off x="1824" y="1296"/>
                <a:ext cx="288" cy="288"/>
              </a:xfrm>
              <a:prstGeom prst="flowChartProcess">
                <a:avLst/>
              </a:prstGeom>
              <a:noFill/>
              <a:ln w="9525">
                <a:solidFill>
                  <a:schemeClr val="tx1"/>
                </a:solidFill>
                <a:miter lim="800000"/>
                <a:headEnd/>
                <a:tailEnd/>
              </a:ln>
              <a:effectLst/>
            </p:spPr>
            <p:txBody>
              <a:bodyPr wrap="none" anchor="ctr"/>
              <a:lstStyle/>
              <a:p>
                <a:pPr algn="ctr"/>
                <a:r>
                  <a:rPr lang="en-US" sz="2800" b="1">
                    <a:solidFill>
                      <a:schemeClr val="tx1"/>
                    </a:solidFill>
                    <a:latin typeface="Times New Roman" pitchFamily="18" charset="0"/>
                  </a:rPr>
                  <a:t>2</a:t>
                </a:r>
                <a:r>
                  <a:rPr lang="en-US" sz="2800" b="1" baseline="30000">
                    <a:solidFill>
                      <a:schemeClr val="tx1"/>
                    </a:solidFill>
                    <a:latin typeface="Times New Roman" pitchFamily="18" charset="0"/>
                  </a:rPr>
                  <a:t>3</a:t>
                </a:r>
              </a:p>
            </p:txBody>
          </p:sp>
          <p:sp>
            <p:nvSpPr>
              <p:cNvPr id="53332" name="AutoShape 84"/>
              <p:cNvSpPr>
                <a:spLocks noChangeArrowheads="1"/>
              </p:cNvSpPr>
              <p:nvPr/>
            </p:nvSpPr>
            <p:spPr bwMode="auto">
              <a:xfrm>
                <a:off x="2112" y="1296"/>
                <a:ext cx="288" cy="288"/>
              </a:xfrm>
              <a:prstGeom prst="flowChartProcess">
                <a:avLst/>
              </a:prstGeom>
              <a:noFill/>
              <a:ln w="9525">
                <a:solidFill>
                  <a:schemeClr val="tx1"/>
                </a:solidFill>
                <a:miter lim="800000"/>
                <a:headEnd/>
                <a:tailEnd/>
              </a:ln>
              <a:effectLst/>
            </p:spPr>
            <p:txBody>
              <a:bodyPr wrap="none" anchor="ctr"/>
              <a:lstStyle/>
              <a:p>
                <a:pPr algn="ctr"/>
                <a:r>
                  <a:rPr lang="en-US" sz="2800" b="1">
                    <a:solidFill>
                      <a:schemeClr val="tx1"/>
                    </a:solidFill>
                    <a:latin typeface="Times New Roman" pitchFamily="18" charset="0"/>
                  </a:rPr>
                  <a:t>2</a:t>
                </a:r>
                <a:r>
                  <a:rPr lang="en-US" sz="2800" b="1" baseline="30000">
                    <a:solidFill>
                      <a:schemeClr val="tx1"/>
                    </a:solidFill>
                    <a:latin typeface="Times New Roman" pitchFamily="18" charset="0"/>
                  </a:rPr>
                  <a:t>2</a:t>
                </a:r>
              </a:p>
            </p:txBody>
          </p:sp>
          <p:sp>
            <p:nvSpPr>
              <p:cNvPr id="53333" name="AutoShape 85"/>
              <p:cNvSpPr>
                <a:spLocks noChangeArrowheads="1"/>
              </p:cNvSpPr>
              <p:nvPr/>
            </p:nvSpPr>
            <p:spPr bwMode="auto">
              <a:xfrm>
                <a:off x="2400" y="1296"/>
                <a:ext cx="288" cy="288"/>
              </a:xfrm>
              <a:prstGeom prst="flowChartProcess">
                <a:avLst/>
              </a:prstGeom>
              <a:noFill/>
              <a:ln w="9525">
                <a:solidFill>
                  <a:schemeClr val="tx1"/>
                </a:solidFill>
                <a:miter lim="800000"/>
                <a:headEnd/>
                <a:tailEnd/>
              </a:ln>
              <a:effectLst/>
            </p:spPr>
            <p:txBody>
              <a:bodyPr wrap="none" anchor="ctr"/>
              <a:lstStyle/>
              <a:p>
                <a:pPr algn="ctr"/>
                <a:r>
                  <a:rPr lang="en-US" sz="2800" b="1">
                    <a:solidFill>
                      <a:schemeClr val="tx1"/>
                    </a:solidFill>
                    <a:latin typeface="Times New Roman" pitchFamily="18" charset="0"/>
                  </a:rPr>
                  <a:t>2</a:t>
                </a:r>
                <a:r>
                  <a:rPr lang="en-US" sz="2800" b="1" baseline="30000">
                    <a:solidFill>
                      <a:schemeClr val="tx1"/>
                    </a:solidFill>
                    <a:latin typeface="Times New Roman" pitchFamily="18" charset="0"/>
                  </a:rPr>
                  <a:t>1</a:t>
                </a:r>
              </a:p>
            </p:txBody>
          </p:sp>
          <p:sp>
            <p:nvSpPr>
              <p:cNvPr id="53334" name="AutoShape 86"/>
              <p:cNvSpPr>
                <a:spLocks noChangeArrowheads="1"/>
              </p:cNvSpPr>
              <p:nvPr/>
            </p:nvSpPr>
            <p:spPr bwMode="auto">
              <a:xfrm>
                <a:off x="2688" y="1296"/>
                <a:ext cx="288" cy="288"/>
              </a:xfrm>
              <a:prstGeom prst="flowChartProcess">
                <a:avLst/>
              </a:prstGeom>
              <a:noFill/>
              <a:ln w="9525">
                <a:solidFill>
                  <a:schemeClr val="tx1"/>
                </a:solidFill>
                <a:miter lim="800000"/>
                <a:headEnd/>
                <a:tailEnd/>
              </a:ln>
              <a:effectLst/>
            </p:spPr>
            <p:txBody>
              <a:bodyPr wrap="none" anchor="ctr"/>
              <a:lstStyle/>
              <a:p>
                <a:pPr algn="ctr"/>
                <a:r>
                  <a:rPr lang="en-US" sz="2800" b="1">
                    <a:solidFill>
                      <a:schemeClr val="tx1"/>
                    </a:solidFill>
                    <a:latin typeface="Times New Roman" pitchFamily="18" charset="0"/>
                  </a:rPr>
                  <a:t>2</a:t>
                </a:r>
                <a:r>
                  <a:rPr lang="en-US" sz="2800" b="1" baseline="30000">
                    <a:solidFill>
                      <a:schemeClr val="tx1"/>
                    </a:solidFill>
                    <a:latin typeface="Times New Roman" pitchFamily="18" charset="0"/>
                  </a:rPr>
                  <a:t>0</a:t>
                </a:r>
              </a:p>
            </p:txBody>
          </p:sp>
        </p:grpSp>
        <p:sp>
          <p:nvSpPr>
            <p:cNvPr id="53335" name="Text Box 87"/>
            <p:cNvSpPr txBox="1">
              <a:spLocks noChangeArrowheads="1"/>
            </p:cNvSpPr>
            <p:nvPr/>
          </p:nvSpPr>
          <p:spPr bwMode="auto">
            <a:xfrm>
              <a:off x="1104" y="3408"/>
              <a:ext cx="1104" cy="404"/>
            </a:xfrm>
            <a:prstGeom prst="rect">
              <a:avLst/>
            </a:prstGeom>
            <a:noFill/>
            <a:ln w="9525">
              <a:noFill/>
              <a:miter lim="800000"/>
              <a:headEnd/>
              <a:tailEnd/>
            </a:ln>
            <a:effectLst/>
          </p:spPr>
          <p:txBody>
            <a:bodyPr>
              <a:spAutoFit/>
            </a:bodyPr>
            <a:lstStyle/>
            <a:p>
              <a:pPr>
                <a:spcBef>
                  <a:spcPct val="50000"/>
                </a:spcBef>
              </a:pPr>
              <a:r>
                <a:rPr lang="en-US" sz="3600" b="1">
                  <a:solidFill>
                    <a:schemeClr val="tx1"/>
                  </a:solidFill>
                  <a:latin typeface="Times New Roman" pitchFamily="18" charset="0"/>
                </a:rPr>
                <a:t>= 255</a:t>
              </a:r>
            </a:p>
          </p:txBody>
        </p:sp>
      </p:grpSp>
      <p:grpSp>
        <p:nvGrpSpPr>
          <p:cNvPr id="53336" name="Group 88"/>
          <p:cNvGrpSpPr>
            <a:grpSpLocks/>
          </p:cNvGrpSpPr>
          <p:nvPr/>
        </p:nvGrpSpPr>
        <p:grpSpPr bwMode="auto">
          <a:xfrm>
            <a:off x="5105400" y="3581400"/>
            <a:ext cx="3657600" cy="2470150"/>
            <a:chOff x="3216" y="2256"/>
            <a:chExt cx="2304" cy="1556"/>
          </a:xfrm>
        </p:grpSpPr>
        <p:sp>
          <p:nvSpPr>
            <p:cNvPr id="53337" name="AutoShape 89"/>
            <p:cNvSpPr>
              <a:spLocks noChangeArrowheads="1"/>
            </p:cNvSpPr>
            <p:nvPr/>
          </p:nvSpPr>
          <p:spPr bwMode="auto">
            <a:xfrm>
              <a:off x="4944" y="2256"/>
              <a:ext cx="288" cy="288"/>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sz="3200" b="1">
                  <a:solidFill>
                    <a:schemeClr val="tx1"/>
                  </a:solidFill>
                  <a:latin typeface="Times New Roman" pitchFamily="18" charset="0"/>
                </a:rPr>
                <a:t>0</a:t>
              </a:r>
            </a:p>
          </p:txBody>
        </p:sp>
        <p:grpSp>
          <p:nvGrpSpPr>
            <p:cNvPr id="53338" name="Group 90"/>
            <p:cNvGrpSpPr>
              <a:grpSpLocks/>
            </p:cNvGrpSpPr>
            <p:nvPr/>
          </p:nvGrpSpPr>
          <p:grpSpPr bwMode="auto">
            <a:xfrm>
              <a:off x="3216" y="2256"/>
              <a:ext cx="2304" cy="288"/>
              <a:chOff x="672" y="1680"/>
              <a:chExt cx="2304" cy="288"/>
            </a:xfrm>
          </p:grpSpPr>
          <p:sp>
            <p:nvSpPr>
              <p:cNvPr id="53339" name="AutoShape 91"/>
              <p:cNvSpPr>
                <a:spLocks noChangeArrowheads="1"/>
              </p:cNvSpPr>
              <p:nvPr/>
            </p:nvSpPr>
            <p:spPr bwMode="auto">
              <a:xfrm>
                <a:off x="672" y="1680"/>
                <a:ext cx="288" cy="288"/>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sz="3200" b="1">
                    <a:solidFill>
                      <a:schemeClr val="tx1"/>
                    </a:solidFill>
                    <a:latin typeface="Times New Roman" pitchFamily="18" charset="0"/>
                  </a:rPr>
                  <a:t>0</a:t>
                </a:r>
              </a:p>
            </p:txBody>
          </p:sp>
          <p:sp>
            <p:nvSpPr>
              <p:cNvPr id="53340" name="AutoShape 92"/>
              <p:cNvSpPr>
                <a:spLocks noChangeArrowheads="1"/>
              </p:cNvSpPr>
              <p:nvPr/>
            </p:nvSpPr>
            <p:spPr bwMode="auto">
              <a:xfrm>
                <a:off x="960" y="1680"/>
                <a:ext cx="288" cy="288"/>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sz="3200" b="1">
                    <a:solidFill>
                      <a:schemeClr val="tx1"/>
                    </a:solidFill>
                    <a:latin typeface="Times New Roman" pitchFamily="18" charset="0"/>
                  </a:rPr>
                  <a:t>0</a:t>
                </a:r>
              </a:p>
            </p:txBody>
          </p:sp>
          <p:sp>
            <p:nvSpPr>
              <p:cNvPr id="53341" name="AutoShape 93"/>
              <p:cNvSpPr>
                <a:spLocks noChangeArrowheads="1"/>
              </p:cNvSpPr>
              <p:nvPr/>
            </p:nvSpPr>
            <p:spPr bwMode="auto">
              <a:xfrm>
                <a:off x="1248" y="1680"/>
                <a:ext cx="288" cy="288"/>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sz="3200" b="1">
                    <a:solidFill>
                      <a:schemeClr val="tx1"/>
                    </a:solidFill>
                    <a:latin typeface="Times New Roman" pitchFamily="18" charset="0"/>
                  </a:rPr>
                  <a:t>0</a:t>
                </a:r>
              </a:p>
            </p:txBody>
          </p:sp>
          <p:sp>
            <p:nvSpPr>
              <p:cNvPr id="53342" name="AutoShape 94"/>
              <p:cNvSpPr>
                <a:spLocks noChangeArrowheads="1"/>
              </p:cNvSpPr>
              <p:nvPr/>
            </p:nvSpPr>
            <p:spPr bwMode="auto">
              <a:xfrm>
                <a:off x="1536" y="1680"/>
                <a:ext cx="288" cy="288"/>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sz="3200" b="1">
                    <a:solidFill>
                      <a:schemeClr val="tx1"/>
                    </a:solidFill>
                    <a:latin typeface="Times New Roman" pitchFamily="18" charset="0"/>
                  </a:rPr>
                  <a:t>0</a:t>
                </a:r>
              </a:p>
            </p:txBody>
          </p:sp>
          <p:sp>
            <p:nvSpPr>
              <p:cNvPr id="53343" name="AutoShape 95"/>
              <p:cNvSpPr>
                <a:spLocks noChangeArrowheads="1"/>
              </p:cNvSpPr>
              <p:nvPr/>
            </p:nvSpPr>
            <p:spPr bwMode="auto">
              <a:xfrm>
                <a:off x="1824" y="1680"/>
                <a:ext cx="288" cy="288"/>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sz="3200" b="1">
                    <a:solidFill>
                      <a:schemeClr val="tx1"/>
                    </a:solidFill>
                    <a:latin typeface="Times New Roman" pitchFamily="18" charset="0"/>
                  </a:rPr>
                  <a:t>0</a:t>
                </a:r>
              </a:p>
            </p:txBody>
          </p:sp>
          <p:sp>
            <p:nvSpPr>
              <p:cNvPr id="53344" name="AutoShape 96"/>
              <p:cNvSpPr>
                <a:spLocks noChangeArrowheads="1"/>
              </p:cNvSpPr>
              <p:nvPr/>
            </p:nvSpPr>
            <p:spPr bwMode="auto">
              <a:xfrm>
                <a:off x="2112" y="1680"/>
                <a:ext cx="288" cy="288"/>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sz="3200" b="1">
                    <a:solidFill>
                      <a:schemeClr val="tx1"/>
                    </a:solidFill>
                    <a:latin typeface="Times New Roman" pitchFamily="18" charset="0"/>
                  </a:rPr>
                  <a:t>0</a:t>
                </a:r>
              </a:p>
            </p:txBody>
          </p:sp>
          <p:sp>
            <p:nvSpPr>
              <p:cNvPr id="53345" name="AutoShape 97"/>
              <p:cNvSpPr>
                <a:spLocks noChangeArrowheads="1"/>
              </p:cNvSpPr>
              <p:nvPr/>
            </p:nvSpPr>
            <p:spPr bwMode="auto">
              <a:xfrm>
                <a:off x="2688" y="1680"/>
                <a:ext cx="288" cy="288"/>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sz="3200" b="1">
                    <a:solidFill>
                      <a:schemeClr val="tx1"/>
                    </a:solidFill>
                    <a:latin typeface="Times New Roman" pitchFamily="18" charset="0"/>
                  </a:rPr>
                  <a:t>0</a:t>
                </a:r>
              </a:p>
            </p:txBody>
          </p:sp>
        </p:grpSp>
        <p:grpSp>
          <p:nvGrpSpPr>
            <p:cNvPr id="53346" name="Group 98"/>
            <p:cNvGrpSpPr>
              <a:grpSpLocks/>
            </p:cNvGrpSpPr>
            <p:nvPr/>
          </p:nvGrpSpPr>
          <p:grpSpPr bwMode="auto">
            <a:xfrm>
              <a:off x="3216" y="2928"/>
              <a:ext cx="2304" cy="288"/>
              <a:chOff x="672" y="1296"/>
              <a:chExt cx="2304" cy="288"/>
            </a:xfrm>
          </p:grpSpPr>
          <p:sp>
            <p:nvSpPr>
              <p:cNvPr id="53347" name="AutoShape 99"/>
              <p:cNvSpPr>
                <a:spLocks noChangeArrowheads="1"/>
              </p:cNvSpPr>
              <p:nvPr/>
            </p:nvSpPr>
            <p:spPr bwMode="auto">
              <a:xfrm>
                <a:off x="672" y="1296"/>
                <a:ext cx="288" cy="288"/>
              </a:xfrm>
              <a:prstGeom prst="flowChartProcess">
                <a:avLst/>
              </a:prstGeom>
              <a:noFill/>
              <a:ln w="9525">
                <a:solidFill>
                  <a:schemeClr val="tx1"/>
                </a:solidFill>
                <a:miter lim="800000"/>
                <a:headEnd/>
                <a:tailEnd/>
              </a:ln>
              <a:effectLst/>
            </p:spPr>
            <p:txBody>
              <a:bodyPr wrap="none" anchor="ctr"/>
              <a:lstStyle/>
              <a:p>
                <a:pPr algn="ctr"/>
                <a:endParaRPr lang="en-US" sz="2000" b="1" baseline="30000">
                  <a:solidFill>
                    <a:schemeClr val="tx1"/>
                  </a:solidFill>
                  <a:latin typeface="Times New Roman" pitchFamily="18" charset="0"/>
                </a:endParaRPr>
              </a:p>
            </p:txBody>
          </p:sp>
          <p:sp>
            <p:nvSpPr>
              <p:cNvPr id="53348" name="AutoShape 100"/>
              <p:cNvSpPr>
                <a:spLocks noChangeArrowheads="1"/>
              </p:cNvSpPr>
              <p:nvPr/>
            </p:nvSpPr>
            <p:spPr bwMode="auto">
              <a:xfrm>
                <a:off x="960" y="1296"/>
                <a:ext cx="288" cy="288"/>
              </a:xfrm>
              <a:prstGeom prst="flowChartProcess">
                <a:avLst/>
              </a:prstGeom>
              <a:noFill/>
              <a:ln w="9525">
                <a:solidFill>
                  <a:schemeClr val="tx1"/>
                </a:solidFill>
                <a:miter lim="800000"/>
                <a:headEnd/>
                <a:tailEnd/>
              </a:ln>
              <a:effectLst/>
            </p:spPr>
            <p:txBody>
              <a:bodyPr wrap="none" anchor="ctr"/>
              <a:lstStyle/>
              <a:p>
                <a:pPr algn="ctr"/>
                <a:endParaRPr lang="en-US" sz="2000" b="1" baseline="30000">
                  <a:solidFill>
                    <a:schemeClr val="tx1"/>
                  </a:solidFill>
                  <a:latin typeface="Times New Roman" pitchFamily="18" charset="0"/>
                </a:endParaRPr>
              </a:p>
            </p:txBody>
          </p:sp>
          <p:sp>
            <p:nvSpPr>
              <p:cNvPr id="53349" name="AutoShape 101"/>
              <p:cNvSpPr>
                <a:spLocks noChangeArrowheads="1"/>
              </p:cNvSpPr>
              <p:nvPr/>
            </p:nvSpPr>
            <p:spPr bwMode="auto">
              <a:xfrm>
                <a:off x="1248" y="1296"/>
                <a:ext cx="288" cy="288"/>
              </a:xfrm>
              <a:prstGeom prst="flowChartProcess">
                <a:avLst/>
              </a:prstGeom>
              <a:noFill/>
              <a:ln w="9525">
                <a:solidFill>
                  <a:schemeClr val="tx1"/>
                </a:solidFill>
                <a:miter lim="800000"/>
                <a:headEnd/>
                <a:tailEnd/>
              </a:ln>
              <a:effectLst/>
            </p:spPr>
            <p:txBody>
              <a:bodyPr wrap="none" anchor="ctr"/>
              <a:lstStyle/>
              <a:p>
                <a:pPr algn="ctr"/>
                <a:endParaRPr lang="en-US" sz="2000" b="1" baseline="30000">
                  <a:solidFill>
                    <a:schemeClr val="tx1"/>
                  </a:solidFill>
                  <a:latin typeface="Times New Roman" pitchFamily="18" charset="0"/>
                </a:endParaRPr>
              </a:p>
            </p:txBody>
          </p:sp>
          <p:sp>
            <p:nvSpPr>
              <p:cNvPr id="53350" name="AutoShape 102"/>
              <p:cNvSpPr>
                <a:spLocks noChangeArrowheads="1"/>
              </p:cNvSpPr>
              <p:nvPr/>
            </p:nvSpPr>
            <p:spPr bwMode="auto">
              <a:xfrm>
                <a:off x="1536" y="1296"/>
                <a:ext cx="288" cy="288"/>
              </a:xfrm>
              <a:prstGeom prst="flowChartProcess">
                <a:avLst/>
              </a:prstGeom>
              <a:noFill/>
              <a:ln w="9525">
                <a:solidFill>
                  <a:schemeClr val="tx1"/>
                </a:solidFill>
                <a:miter lim="800000"/>
                <a:headEnd/>
                <a:tailEnd/>
              </a:ln>
              <a:effectLst/>
            </p:spPr>
            <p:txBody>
              <a:bodyPr wrap="none" anchor="ctr"/>
              <a:lstStyle/>
              <a:p>
                <a:pPr algn="ctr"/>
                <a:endParaRPr lang="en-US" sz="2000" b="1" baseline="30000">
                  <a:solidFill>
                    <a:schemeClr val="tx1"/>
                  </a:solidFill>
                  <a:latin typeface="Times New Roman" pitchFamily="18" charset="0"/>
                </a:endParaRPr>
              </a:p>
            </p:txBody>
          </p:sp>
          <p:sp>
            <p:nvSpPr>
              <p:cNvPr id="53351" name="AutoShape 103"/>
              <p:cNvSpPr>
                <a:spLocks noChangeArrowheads="1"/>
              </p:cNvSpPr>
              <p:nvPr/>
            </p:nvSpPr>
            <p:spPr bwMode="auto">
              <a:xfrm>
                <a:off x="1824" y="1296"/>
                <a:ext cx="288" cy="288"/>
              </a:xfrm>
              <a:prstGeom prst="flowChartProcess">
                <a:avLst/>
              </a:prstGeom>
              <a:noFill/>
              <a:ln w="9525">
                <a:solidFill>
                  <a:schemeClr val="tx1"/>
                </a:solidFill>
                <a:miter lim="800000"/>
                <a:headEnd/>
                <a:tailEnd/>
              </a:ln>
              <a:effectLst/>
            </p:spPr>
            <p:txBody>
              <a:bodyPr wrap="none" anchor="ctr"/>
              <a:lstStyle/>
              <a:p>
                <a:pPr algn="ctr"/>
                <a:endParaRPr lang="en-US" sz="2000" b="1" baseline="30000">
                  <a:solidFill>
                    <a:schemeClr val="tx1"/>
                  </a:solidFill>
                  <a:latin typeface="Times New Roman" pitchFamily="18" charset="0"/>
                </a:endParaRPr>
              </a:p>
            </p:txBody>
          </p:sp>
          <p:sp>
            <p:nvSpPr>
              <p:cNvPr id="53352" name="AutoShape 104"/>
              <p:cNvSpPr>
                <a:spLocks noChangeArrowheads="1"/>
              </p:cNvSpPr>
              <p:nvPr/>
            </p:nvSpPr>
            <p:spPr bwMode="auto">
              <a:xfrm>
                <a:off x="2112" y="1296"/>
                <a:ext cx="288" cy="288"/>
              </a:xfrm>
              <a:prstGeom prst="flowChartProcess">
                <a:avLst/>
              </a:prstGeom>
              <a:noFill/>
              <a:ln w="9525">
                <a:solidFill>
                  <a:schemeClr val="tx1"/>
                </a:solidFill>
                <a:miter lim="800000"/>
                <a:headEnd/>
                <a:tailEnd/>
              </a:ln>
              <a:effectLst/>
            </p:spPr>
            <p:txBody>
              <a:bodyPr wrap="none" anchor="ctr"/>
              <a:lstStyle/>
              <a:p>
                <a:pPr algn="ctr"/>
                <a:endParaRPr lang="en-US" sz="2000" b="1" baseline="30000">
                  <a:solidFill>
                    <a:schemeClr val="tx1"/>
                  </a:solidFill>
                  <a:latin typeface="Times New Roman" pitchFamily="18" charset="0"/>
                </a:endParaRPr>
              </a:p>
            </p:txBody>
          </p:sp>
          <p:sp>
            <p:nvSpPr>
              <p:cNvPr id="53353" name="AutoShape 105"/>
              <p:cNvSpPr>
                <a:spLocks noChangeArrowheads="1"/>
              </p:cNvSpPr>
              <p:nvPr/>
            </p:nvSpPr>
            <p:spPr bwMode="auto">
              <a:xfrm>
                <a:off x="2400" y="1296"/>
                <a:ext cx="288" cy="288"/>
              </a:xfrm>
              <a:prstGeom prst="flowChartProcess">
                <a:avLst/>
              </a:prstGeom>
              <a:noFill/>
              <a:ln w="9525">
                <a:solidFill>
                  <a:schemeClr val="tx1"/>
                </a:solidFill>
                <a:miter lim="800000"/>
                <a:headEnd/>
                <a:tailEnd/>
              </a:ln>
              <a:effectLst/>
            </p:spPr>
            <p:txBody>
              <a:bodyPr wrap="none" anchor="ctr"/>
              <a:lstStyle/>
              <a:p>
                <a:pPr algn="ctr"/>
                <a:endParaRPr lang="en-US" sz="2000" b="1" baseline="30000">
                  <a:solidFill>
                    <a:schemeClr val="tx1"/>
                  </a:solidFill>
                  <a:latin typeface="Times New Roman" pitchFamily="18" charset="0"/>
                </a:endParaRPr>
              </a:p>
            </p:txBody>
          </p:sp>
          <p:sp>
            <p:nvSpPr>
              <p:cNvPr id="53354" name="AutoShape 106"/>
              <p:cNvSpPr>
                <a:spLocks noChangeArrowheads="1"/>
              </p:cNvSpPr>
              <p:nvPr/>
            </p:nvSpPr>
            <p:spPr bwMode="auto">
              <a:xfrm>
                <a:off x="2688" y="1296"/>
                <a:ext cx="288" cy="288"/>
              </a:xfrm>
              <a:prstGeom prst="flowChartProcess">
                <a:avLst/>
              </a:prstGeom>
              <a:noFill/>
              <a:ln w="9525">
                <a:solidFill>
                  <a:schemeClr val="tx1"/>
                </a:solidFill>
                <a:miter lim="800000"/>
                <a:headEnd/>
                <a:tailEnd/>
              </a:ln>
              <a:effectLst/>
            </p:spPr>
            <p:txBody>
              <a:bodyPr wrap="none" anchor="ctr"/>
              <a:lstStyle/>
              <a:p>
                <a:pPr algn="ctr"/>
                <a:endParaRPr lang="en-US" sz="2000" b="1" baseline="30000">
                  <a:solidFill>
                    <a:schemeClr val="tx1"/>
                  </a:solidFill>
                  <a:latin typeface="Times New Roman" pitchFamily="18" charset="0"/>
                </a:endParaRPr>
              </a:p>
            </p:txBody>
          </p:sp>
        </p:grpSp>
        <p:grpSp>
          <p:nvGrpSpPr>
            <p:cNvPr id="53355" name="Group 107"/>
            <p:cNvGrpSpPr>
              <a:grpSpLocks/>
            </p:cNvGrpSpPr>
            <p:nvPr/>
          </p:nvGrpSpPr>
          <p:grpSpPr bwMode="auto">
            <a:xfrm>
              <a:off x="3216" y="2592"/>
              <a:ext cx="2304" cy="288"/>
              <a:chOff x="672" y="1296"/>
              <a:chExt cx="2304" cy="288"/>
            </a:xfrm>
          </p:grpSpPr>
          <p:sp>
            <p:nvSpPr>
              <p:cNvPr id="53356" name="AutoShape 108"/>
              <p:cNvSpPr>
                <a:spLocks noChangeArrowheads="1"/>
              </p:cNvSpPr>
              <p:nvPr/>
            </p:nvSpPr>
            <p:spPr bwMode="auto">
              <a:xfrm>
                <a:off x="672" y="1296"/>
                <a:ext cx="288" cy="288"/>
              </a:xfrm>
              <a:prstGeom prst="flowChartProcess">
                <a:avLst/>
              </a:prstGeom>
              <a:noFill/>
              <a:ln w="9525">
                <a:solidFill>
                  <a:schemeClr val="tx1"/>
                </a:solidFill>
                <a:miter lim="800000"/>
                <a:headEnd/>
                <a:tailEnd/>
              </a:ln>
              <a:effectLst/>
            </p:spPr>
            <p:txBody>
              <a:bodyPr wrap="none" anchor="ctr"/>
              <a:lstStyle/>
              <a:p>
                <a:pPr algn="ctr"/>
                <a:r>
                  <a:rPr lang="en-US" sz="2800" b="1">
                    <a:solidFill>
                      <a:schemeClr val="tx1"/>
                    </a:solidFill>
                    <a:latin typeface="Times New Roman" pitchFamily="18" charset="0"/>
                  </a:rPr>
                  <a:t>2</a:t>
                </a:r>
                <a:r>
                  <a:rPr lang="en-US" sz="2800" b="1" baseline="30000">
                    <a:solidFill>
                      <a:schemeClr val="tx1"/>
                    </a:solidFill>
                    <a:latin typeface="Times New Roman" pitchFamily="18" charset="0"/>
                  </a:rPr>
                  <a:t>7</a:t>
                </a:r>
              </a:p>
            </p:txBody>
          </p:sp>
          <p:sp>
            <p:nvSpPr>
              <p:cNvPr id="53357" name="AutoShape 109"/>
              <p:cNvSpPr>
                <a:spLocks noChangeArrowheads="1"/>
              </p:cNvSpPr>
              <p:nvPr/>
            </p:nvSpPr>
            <p:spPr bwMode="auto">
              <a:xfrm>
                <a:off x="960" y="1296"/>
                <a:ext cx="288" cy="288"/>
              </a:xfrm>
              <a:prstGeom prst="flowChartProcess">
                <a:avLst/>
              </a:prstGeom>
              <a:noFill/>
              <a:ln w="9525">
                <a:solidFill>
                  <a:schemeClr val="tx1"/>
                </a:solidFill>
                <a:miter lim="800000"/>
                <a:headEnd/>
                <a:tailEnd/>
              </a:ln>
              <a:effectLst/>
            </p:spPr>
            <p:txBody>
              <a:bodyPr wrap="none" anchor="ctr"/>
              <a:lstStyle/>
              <a:p>
                <a:pPr algn="ctr"/>
                <a:r>
                  <a:rPr lang="en-US" sz="2800" b="1">
                    <a:solidFill>
                      <a:schemeClr val="tx1"/>
                    </a:solidFill>
                    <a:latin typeface="Times New Roman" pitchFamily="18" charset="0"/>
                  </a:rPr>
                  <a:t>2</a:t>
                </a:r>
                <a:r>
                  <a:rPr lang="en-US" sz="2800" b="1" baseline="30000">
                    <a:solidFill>
                      <a:schemeClr val="tx1"/>
                    </a:solidFill>
                    <a:latin typeface="Times New Roman" pitchFamily="18" charset="0"/>
                  </a:rPr>
                  <a:t>6</a:t>
                </a:r>
              </a:p>
            </p:txBody>
          </p:sp>
          <p:sp>
            <p:nvSpPr>
              <p:cNvPr id="53358" name="AutoShape 110"/>
              <p:cNvSpPr>
                <a:spLocks noChangeArrowheads="1"/>
              </p:cNvSpPr>
              <p:nvPr/>
            </p:nvSpPr>
            <p:spPr bwMode="auto">
              <a:xfrm>
                <a:off x="1248" y="1296"/>
                <a:ext cx="288" cy="288"/>
              </a:xfrm>
              <a:prstGeom prst="flowChartProcess">
                <a:avLst/>
              </a:prstGeom>
              <a:noFill/>
              <a:ln w="9525">
                <a:solidFill>
                  <a:schemeClr val="tx1"/>
                </a:solidFill>
                <a:miter lim="800000"/>
                <a:headEnd/>
                <a:tailEnd/>
              </a:ln>
              <a:effectLst/>
            </p:spPr>
            <p:txBody>
              <a:bodyPr wrap="none" anchor="ctr"/>
              <a:lstStyle/>
              <a:p>
                <a:pPr algn="ctr"/>
                <a:r>
                  <a:rPr lang="en-US" sz="2800" b="1">
                    <a:solidFill>
                      <a:schemeClr val="tx1"/>
                    </a:solidFill>
                    <a:latin typeface="Times New Roman" pitchFamily="18" charset="0"/>
                  </a:rPr>
                  <a:t>2</a:t>
                </a:r>
                <a:r>
                  <a:rPr lang="en-US" sz="2800" b="1" baseline="30000">
                    <a:solidFill>
                      <a:schemeClr val="tx1"/>
                    </a:solidFill>
                    <a:latin typeface="Times New Roman" pitchFamily="18" charset="0"/>
                  </a:rPr>
                  <a:t>5</a:t>
                </a:r>
              </a:p>
            </p:txBody>
          </p:sp>
          <p:sp>
            <p:nvSpPr>
              <p:cNvPr id="53359" name="AutoShape 111"/>
              <p:cNvSpPr>
                <a:spLocks noChangeArrowheads="1"/>
              </p:cNvSpPr>
              <p:nvPr/>
            </p:nvSpPr>
            <p:spPr bwMode="auto">
              <a:xfrm>
                <a:off x="1536" y="1296"/>
                <a:ext cx="288" cy="288"/>
              </a:xfrm>
              <a:prstGeom prst="flowChartProcess">
                <a:avLst/>
              </a:prstGeom>
              <a:noFill/>
              <a:ln w="9525">
                <a:solidFill>
                  <a:schemeClr val="tx1"/>
                </a:solidFill>
                <a:miter lim="800000"/>
                <a:headEnd/>
                <a:tailEnd/>
              </a:ln>
              <a:effectLst/>
            </p:spPr>
            <p:txBody>
              <a:bodyPr wrap="none" anchor="ctr"/>
              <a:lstStyle/>
              <a:p>
                <a:pPr algn="ctr"/>
                <a:r>
                  <a:rPr lang="en-US" sz="2800" b="1">
                    <a:solidFill>
                      <a:schemeClr val="tx1"/>
                    </a:solidFill>
                    <a:latin typeface="Times New Roman" pitchFamily="18" charset="0"/>
                  </a:rPr>
                  <a:t>2</a:t>
                </a:r>
                <a:r>
                  <a:rPr lang="en-US" sz="2800" b="1" baseline="30000">
                    <a:solidFill>
                      <a:schemeClr val="tx1"/>
                    </a:solidFill>
                    <a:latin typeface="Times New Roman" pitchFamily="18" charset="0"/>
                  </a:rPr>
                  <a:t>4</a:t>
                </a:r>
              </a:p>
            </p:txBody>
          </p:sp>
          <p:sp>
            <p:nvSpPr>
              <p:cNvPr id="53360" name="AutoShape 112"/>
              <p:cNvSpPr>
                <a:spLocks noChangeArrowheads="1"/>
              </p:cNvSpPr>
              <p:nvPr/>
            </p:nvSpPr>
            <p:spPr bwMode="auto">
              <a:xfrm>
                <a:off x="1824" y="1296"/>
                <a:ext cx="288" cy="288"/>
              </a:xfrm>
              <a:prstGeom prst="flowChartProcess">
                <a:avLst/>
              </a:prstGeom>
              <a:noFill/>
              <a:ln w="9525">
                <a:solidFill>
                  <a:schemeClr val="tx1"/>
                </a:solidFill>
                <a:miter lim="800000"/>
                <a:headEnd/>
                <a:tailEnd/>
              </a:ln>
              <a:effectLst/>
            </p:spPr>
            <p:txBody>
              <a:bodyPr wrap="none" anchor="ctr"/>
              <a:lstStyle/>
              <a:p>
                <a:pPr algn="ctr"/>
                <a:r>
                  <a:rPr lang="en-US" sz="2800" b="1">
                    <a:solidFill>
                      <a:schemeClr val="tx1"/>
                    </a:solidFill>
                    <a:latin typeface="Times New Roman" pitchFamily="18" charset="0"/>
                  </a:rPr>
                  <a:t>2</a:t>
                </a:r>
                <a:r>
                  <a:rPr lang="en-US" sz="2800" b="1" baseline="30000">
                    <a:solidFill>
                      <a:schemeClr val="tx1"/>
                    </a:solidFill>
                    <a:latin typeface="Times New Roman" pitchFamily="18" charset="0"/>
                  </a:rPr>
                  <a:t>3</a:t>
                </a:r>
              </a:p>
            </p:txBody>
          </p:sp>
          <p:sp>
            <p:nvSpPr>
              <p:cNvPr id="53361" name="AutoShape 113"/>
              <p:cNvSpPr>
                <a:spLocks noChangeArrowheads="1"/>
              </p:cNvSpPr>
              <p:nvPr/>
            </p:nvSpPr>
            <p:spPr bwMode="auto">
              <a:xfrm>
                <a:off x="2112" y="1296"/>
                <a:ext cx="288" cy="288"/>
              </a:xfrm>
              <a:prstGeom prst="flowChartProcess">
                <a:avLst/>
              </a:prstGeom>
              <a:noFill/>
              <a:ln w="9525">
                <a:solidFill>
                  <a:schemeClr val="tx1"/>
                </a:solidFill>
                <a:miter lim="800000"/>
                <a:headEnd/>
                <a:tailEnd/>
              </a:ln>
              <a:effectLst/>
            </p:spPr>
            <p:txBody>
              <a:bodyPr wrap="none" anchor="ctr"/>
              <a:lstStyle/>
              <a:p>
                <a:pPr algn="ctr"/>
                <a:r>
                  <a:rPr lang="en-US" sz="2800" b="1">
                    <a:solidFill>
                      <a:schemeClr val="tx1"/>
                    </a:solidFill>
                    <a:latin typeface="Times New Roman" pitchFamily="18" charset="0"/>
                  </a:rPr>
                  <a:t>2</a:t>
                </a:r>
                <a:r>
                  <a:rPr lang="en-US" sz="2800" b="1" baseline="30000">
                    <a:solidFill>
                      <a:schemeClr val="tx1"/>
                    </a:solidFill>
                    <a:latin typeface="Times New Roman" pitchFamily="18" charset="0"/>
                  </a:rPr>
                  <a:t>2</a:t>
                </a:r>
              </a:p>
            </p:txBody>
          </p:sp>
          <p:sp>
            <p:nvSpPr>
              <p:cNvPr id="53362" name="AutoShape 114"/>
              <p:cNvSpPr>
                <a:spLocks noChangeArrowheads="1"/>
              </p:cNvSpPr>
              <p:nvPr/>
            </p:nvSpPr>
            <p:spPr bwMode="auto">
              <a:xfrm>
                <a:off x="2400" y="1296"/>
                <a:ext cx="288" cy="288"/>
              </a:xfrm>
              <a:prstGeom prst="flowChartProcess">
                <a:avLst/>
              </a:prstGeom>
              <a:noFill/>
              <a:ln w="9525">
                <a:solidFill>
                  <a:schemeClr val="tx1"/>
                </a:solidFill>
                <a:miter lim="800000"/>
                <a:headEnd/>
                <a:tailEnd/>
              </a:ln>
              <a:effectLst/>
            </p:spPr>
            <p:txBody>
              <a:bodyPr wrap="none" anchor="ctr"/>
              <a:lstStyle/>
              <a:p>
                <a:pPr algn="ctr"/>
                <a:r>
                  <a:rPr lang="en-US" sz="2800" b="1">
                    <a:solidFill>
                      <a:schemeClr val="tx1"/>
                    </a:solidFill>
                    <a:latin typeface="Times New Roman" pitchFamily="18" charset="0"/>
                  </a:rPr>
                  <a:t>2</a:t>
                </a:r>
                <a:r>
                  <a:rPr lang="en-US" sz="2800" b="1" baseline="30000">
                    <a:solidFill>
                      <a:schemeClr val="tx1"/>
                    </a:solidFill>
                    <a:latin typeface="Times New Roman" pitchFamily="18" charset="0"/>
                  </a:rPr>
                  <a:t>1</a:t>
                </a:r>
              </a:p>
            </p:txBody>
          </p:sp>
          <p:sp>
            <p:nvSpPr>
              <p:cNvPr id="53363" name="AutoShape 115"/>
              <p:cNvSpPr>
                <a:spLocks noChangeArrowheads="1"/>
              </p:cNvSpPr>
              <p:nvPr/>
            </p:nvSpPr>
            <p:spPr bwMode="auto">
              <a:xfrm>
                <a:off x="2688" y="1296"/>
                <a:ext cx="288" cy="288"/>
              </a:xfrm>
              <a:prstGeom prst="flowChartProcess">
                <a:avLst/>
              </a:prstGeom>
              <a:noFill/>
              <a:ln w="9525">
                <a:solidFill>
                  <a:schemeClr val="tx1"/>
                </a:solidFill>
                <a:miter lim="800000"/>
                <a:headEnd/>
                <a:tailEnd/>
              </a:ln>
              <a:effectLst/>
            </p:spPr>
            <p:txBody>
              <a:bodyPr wrap="none" anchor="ctr"/>
              <a:lstStyle/>
              <a:p>
                <a:pPr algn="ctr"/>
                <a:r>
                  <a:rPr lang="en-US" sz="2800" b="1">
                    <a:solidFill>
                      <a:schemeClr val="tx1"/>
                    </a:solidFill>
                    <a:latin typeface="Times New Roman" pitchFamily="18" charset="0"/>
                  </a:rPr>
                  <a:t>2</a:t>
                </a:r>
                <a:r>
                  <a:rPr lang="en-US" sz="2800" b="1" baseline="30000">
                    <a:solidFill>
                      <a:schemeClr val="tx1"/>
                    </a:solidFill>
                    <a:latin typeface="Times New Roman" pitchFamily="18" charset="0"/>
                  </a:rPr>
                  <a:t>0</a:t>
                </a:r>
              </a:p>
            </p:txBody>
          </p:sp>
        </p:grpSp>
        <p:sp>
          <p:nvSpPr>
            <p:cNvPr id="53364" name="Text Box 116"/>
            <p:cNvSpPr txBox="1">
              <a:spLocks noChangeArrowheads="1"/>
            </p:cNvSpPr>
            <p:nvPr/>
          </p:nvSpPr>
          <p:spPr bwMode="auto">
            <a:xfrm>
              <a:off x="3744" y="3408"/>
              <a:ext cx="1104" cy="404"/>
            </a:xfrm>
            <a:prstGeom prst="rect">
              <a:avLst/>
            </a:prstGeom>
            <a:noFill/>
            <a:ln w="9525">
              <a:noFill/>
              <a:miter lim="800000"/>
              <a:headEnd/>
              <a:tailEnd/>
            </a:ln>
            <a:effectLst/>
          </p:spPr>
          <p:txBody>
            <a:bodyPr>
              <a:spAutoFit/>
            </a:bodyPr>
            <a:lstStyle/>
            <a:p>
              <a:pPr>
                <a:spcBef>
                  <a:spcPct val="50000"/>
                </a:spcBef>
              </a:pPr>
              <a:r>
                <a:rPr lang="en-US" sz="3600" b="1">
                  <a:solidFill>
                    <a:schemeClr val="tx1"/>
                  </a:solidFill>
                  <a:latin typeface="Times New Roman" pitchFamily="18" charset="0"/>
                </a:rPr>
                <a:t>= 0</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53250"/>
                                        </p:tgtEl>
                                        <p:attrNameLst>
                                          <p:attrName>style.visibility</p:attrName>
                                        </p:attrNameLst>
                                      </p:cBhvr>
                                      <p:to>
                                        <p:strVal val="visible"/>
                                      </p:to>
                                    </p:set>
                                    <p:animEffect transition="in" filter="blinds(horizontal)">
                                      <p:cBhvr>
                                        <p:cTn id="7" dur="500"/>
                                        <p:tgtEl>
                                          <p:spTgt spid="53250"/>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53279"/>
                                        </p:tgtEl>
                                        <p:attrNameLst>
                                          <p:attrName>style.visibility</p:attrName>
                                        </p:attrNameLst>
                                      </p:cBhvr>
                                      <p:to>
                                        <p:strVal val="visible"/>
                                      </p:to>
                                    </p:set>
                                    <p:animEffect transition="in" filter="checkerboard(across)">
                                      <p:cBhvr>
                                        <p:cTn id="12" dur="500"/>
                                        <p:tgtEl>
                                          <p:spTgt spid="5327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3309"/>
                                        </p:tgtEl>
                                        <p:attrNameLst>
                                          <p:attrName>style.visibility</p:attrName>
                                        </p:attrNameLst>
                                      </p:cBhvr>
                                      <p:to>
                                        <p:strVal val="visible"/>
                                      </p:to>
                                    </p:set>
                                    <p:animEffect transition="in" filter="blinds(horizontal)">
                                      <p:cBhvr>
                                        <p:cTn id="17" dur="500"/>
                                        <p:tgtEl>
                                          <p:spTgt spid="53309"/>
                                        </p:tgtEl>
                                      </p:cBhvr>
                                    </p:animEffect>
                                  </p:childTnLst>
                                </p:cTn>
                              </p:par>
                            </p:childTnLst>
                          </p:cTn>
                        </p:par>
                        <p:par>
                          <p:cTn id="18" fill="hold">
                            <p:stCondLst>
                              <p:cond delay="500"/>
                            </p:stCondLst>
                            <p:childTnLst>
                              <p:par>
                                <p:cTn id="19" presetID="3" presetClass="entr" presetSubtype="10" fill="hold" grpId="0" nodeType="afterEffect">
                                  <p:stCondLst>
                                    <p:cond delay="0"/>
                                  </p:stCondLst>
                                  <p:childTnLst>
                                    <p:set>
                                      <p:cBhvr>
                                        <p:cTn id="20" dur="1" fill="hold">
                                          <p:stCondLst>
                                            <p:cond delay="0"/>
                                          </p:stCondLst>
                                        </p:cTn>
                                        <p:tgtEl>
                                          <p:spTgt spid="53308"/>
                                        </p:tgtEl>
                                        <p:attrNameLst>
                                          <p:attrName>style.visibility</p:attrName>
                                        </p:attrNameLst>
                                      </p:cBhvr>
                                      <p:to>
                                        <p:strVal val="visible"/>
                                      </p:to>
                                    </p:set>
                                    <p:animEffect transition="in" filter="blinds(horizontal)">
                                      <p:cBhvr>
                                        <p:cTn id="21" dur="500"/>
                                        <p:tgtEl>
                                          <p:spTgt spid="53308"/>
                                        </p:tgtEl>
                                      </p:cBhvr>
                                    </p:animEffect>
                                  </p:childTnLst>
                                </p:cTn>
                              </p:par>
                            </p:childTnLst>
                          </p:cTn>
                        </p:par>
                      </p:childTnLst>
                    </p:cTn>
                  </p:par>
                  <p:par>
                    <p:cTn id="22" fill="hold">
                      <p:stCondLst>
                        <p:cond delay="indefinite"/>
                      </p:stCondLst>
                      <p:childTnLst>
                        <p:par>
                          <p:cTn id="23" fill="hold">
                            <p:stCondLst>
                              <p:cond delay="0"/>
                            </p:stCondLst>
                            <p:childTnLst>
                              <p:par>
                                <p:cTn id="24" presetID="5" presetClass="entr" presetSubtype="10" fill="hold" nodeType="clickEffect">
                                  <p:stCondLst>
                                    <p:cond delay="0"/>
                                  </p:stCondLst>
                                  <p:childTnLst>
                                    <p:set>
                                      <p:cBhvr>
                                        <p:cTn id="25" dur="1" fill="hold">
                                          <p:stCondLst>
                                            <p:cond delay="0"/>
                                          </p:stCondLst>
                                        </p:cTn>
                                        <p:tgtEl>
                                          <p:spTgt spid="53336"/>
                                        </p:tgtEl>
                                        <p:attrNameLst>
                                          <p:attrName>style.visibility</p:attrName>
                                        </p:attrNameLst>
                                      </p:cBhvr>
                                      <p:to>
                                        <p:strVal val="visible"/>
                                      </p:to>
                                    </p:set>
                                    <p:animEffect transition="in" filter="checkerboard(across)">
                                      <p:cBhvr>
                                        <p:cTn id="26" dur="500"/>
                                        <p:tgtEl>
                                          <p:spTgt spid="533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08" grpId="0" animBg="1"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Footer Placeholder 1"/>
          <p:cNvSpPr>
            <a:spLocks noGrp="1"/>
          </p:cNvSpPr>
          <p:nvPr>
            <p:ph type="ftr" sz="quarter" idx="10"/>
          </p:nvPr>
        </p:nvSpPr>
        <p:spPr/>
        <p:txBody>
          <a:bodyPr/>
          <a:lstStyle/>
          <a:p>
            <a:endParaRPr lang="en-US"/>
          </a:p>
        </p:txBody>
      </p:sp>
      <p:graphicFrame>
        <p:nvGraphicFramePr>
          <p:cNvPr id="54274" name="Group 2"/>
          <p:cNvGraphicFramePr>
            <a:graphicFrameLocks noGrp="1"/>
          </p:cNvGraphicFramePr>
          <p:nvPr/>
        </p:nvGraphicFramePr>
        <p:xfrm>
          <a:off x="990600" y="457200"/>
          <a:ext cx="7620000" cy="6065520"/>
        </p:xfrm>
        <a:graphic>
          <a:graphicData uri="http://schemas.openxmlformats.org/drawingml/2006/table">
            <a:tbl>
              <a:tblPr/>
              <a:tblGrid>
                <a:gridCol w="2540000"/>
                <a:gridCol w="2540000"/>
                <a:gridCol w="2540000"/>
              </a:tblGrid>
              <a:tr h="40640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2800" b="1" i="0" u="none" strike="noStrike" cap="none" normalizeH="0" baseline="0" smtClean="0">
                          <a:ln>
                            <a:noFill/>
                          </a:ln>
                          <a:solidFill>
                            <a:schemeClr val="tx1"/>
                          </a:solidFill>
                          <a:effectLst/>
                          <a:latin typeface="Tahoma" pitchFamily="34" charset="0"/>
                        </a:rPr>
                        <a:t>BIT PATTERN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2800" b="1" i="0" u="none" strike="noStrike" cap="none" normalizeH="0" baseline="0" smtClean="0">
                          <a:ln>
                            <a:noFill/>
                          </a:ln>
                          <a:solidFill>
                            <a:schemeClr val="tx1"/>
                          </a:solidFill>
                          <a:effectLst/>
                          <a:latin typeface="Tahoma" pitchFamily="34" charset="0"/>
                        </a:rPr>
                        <a:t>ASCII CODE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2800" b="1" i="0" u="none" strike="noStrike" cap="none" normalizeH="0" baseline="0" smtClean="0">
                          <a:ln>
                            <a:noFill/>
                          </a:ln>
                          <a:solidFill>
                            <a:schemeClr val="tx1"/>
                          </a:solidFill>
                          <a:effectLst/>
                          <a:latin typeface="Tahoma" pitchFamily="34" charset="0"/>
                        </a:rPr>
                        <a:t>CHARACTER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640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3600" b="1" i="0" u="none" strike="noStrike" cap="none" normalizeH="0" baseline="0" smtClean="0">
                          <a:ln>
                            <a:noFill/>
                          </a:ln>
                          <a:solidFill>
                            <a:schemeClr val="tx1"/>
                          </a:solidFill>
                          <a:effectLst/>
                          <a:latin typeface="Tahoma" pitchFamily="34" charset="0"/>
                        </a:rPr>
                        <a:t>01000001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3600" b="0" i="0" u="none" strike="noStrike" cap="none" normalizeH="0" baseline="0" smtClean="0">
                          <a:ln>
                            <a:noFill/>
                          </a:ln>
                          <a:solidFill>
                            <a:schemeClr val="tx1"/>
                          </a:solidFill>
                          <a:effectLst/>
                          <a:latin typeface="Tahoma" pitchFamily="34" charset="0"/>
                        </a:rPr>
                        <a:t>65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3600" b="0" i="0" u="none" strike="noStrike" cap="none" normalizeH="0" baseline="0" smtClean="0">
                          <a:ln>
                            <a:noFill/>
                          </a:ln>
                          <a:solidFill>
                            <a:schemeClr val="tx1"/>
                          </a:solidFill>
                          <a:effectLst/>
                          <a:latin typeface="Tahoma" pitchFamily="34" charset="0"/>
                        </a:rPr>
                        <a:t>A</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640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3600" b="1" i="0" u="none" strike="noStrike" cap="none" normalizeH="0" baseline="0" smtClean="0">
                          <a:ln>
                            <a:noFill/>
                          </a:ln>
                          <a:solidFill>
                            <a:schemeClr val="tx1"/>
                          </a:solidFill>
                          <a:effectLst/>
                          <a:latin typeface="Tahoma" pitchFamily="34" charset="0"/>
                        </a:rPr>
                        <a:t>01100001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3600" b="0" i="0" u="none" strike="noStrike" cap="none" normalizeH="0" baseline="0" smtClean="0">
                          <a:ln>
                            <a:noFill/>
                          </a:ln>
                          <a:solidFill>
                            <a:schemeClr val="tx1"/>
                          </a:solidFill>
                          <a:effectLst/>
                          <a:latin typeface="Tahoma" pitchFamily="34" charset="0"/>
                        </a:rPr>
                        <a:t>97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3600" b="0" i="0" u="none" strike="noStrike" cap="none" normalizeH="0" baseline="0" smtClean="0">
                          <a:ln>
                            <a:noFill/>
                          </a:ln>
                          <a:solidFill>
                            <a:schemeClr val="tx1"/>
                          </a:solidFill>
                          <a:effectLst/>
                          <a:latin typeface="Tahoma" pitchFamily="34" charset="0"/>
                        </a:rPr>
                        <a:t>a</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640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3600" b="1" i="0" u="none" strike="noStrike" cap="none" normalizeH="0" baseline="0" smtClean="0">
                          <a:ln>
                            <a:noFill/>
                          </a:ln>
                          <a:solidFill>
                            <a:schemeClr val="tx1"/>
                          </a:solidFill>
                          <a:effectLst/>
                          <a:latin typeface="Tahoma" pitchFamily="34" charset="0"/>
                        </a:rPr>
                        <a:t>00110001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3600" b="0" i="0" u="none" strike="noStrike" cap="none" normalizeH="0" baseline="0" smtClean="0">
                          <a:ln>
                            <a:noFill/>
                          </a:ln>
                          <a:solidFill>
                            <a:schemeClr val="tx1"/>
                          </a:solidFill>
                          <a:effectLst/>
                          <a:latin typeface="Tahoma" pitchFamily="34" charset="0"/>
                        </a:rPr>
                        <a:t>49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3600" b="0" i="0" u="none" strike="noStrike" cap="none" normalizeH="0" baseline="0" smtClean="0">
                          <a:ln>
                            <a:noFill/>
                          </a:ln>
                          <a:solidFill>
                            <a:schemeClr val="tx1"/>
                          </a:solidFill>
                          <a:effectLst/>
                          <a:latin typeface="Tahoma" pitchFamily="34" charset="0"/>
                        </a:rPr>
                        <a:t>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640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3600" b="1" i="0" u="none" strike="noStrike" cap="none" normalizeH="0" baseline="0" smtClean="0">
                          <a:ln>
                            <a:noFill/>
                          </a:ln>
                          <a:solidFill>
                            <a:schemeClr val="tx1"/>
                          </a:solidFill>
                          <a:effectLst/>
                          <a:latin typeface="Tahoma" pitchFamily="34" charset="0"/>
                        </a:rPr>
                        <a:t>00101011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3600" b="0" i="0" u="none" strike="noStrike" cap="none" normalizeH="0" baseline="0" smtClean="0">
                          <a:ln>
                            <a:noFill/>
                          </a:ln>
                          <a:solidFill>
                            <a:schemeClr val="tx1"/>
                          </a:solidFill>
                          <a:effectLst/>
                          <a:latin typeface="Tahoma" pitchFamily="34" charset="0"/>
                        </a:rPr>
                        <a:t>43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3600" b="1" i="0" u="none" strike="noStrike" cap="none" normalizeH="0" baseline="0" smtClean="0">
                          <a:ln>
                            <a:noFill/>
                          </a:ln>
                          <a:solidFill>
                            <a:schemeClr val="tx1"/>
                          </a:solidFill>
                          <a:effectLst/>
                          <a:latin typeface="Tahoma" pitchFamily="34" charset="0"/>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640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3600" b="1" i="0" u="none" strike="noStrike" cap="none" normalizeH="0" baseline="0" smtClean="0">
                          <a:ln>
                            <a:noFill/>
                          </a:ln>
                          <a:solidFill>
                            <a:schemeClr val="tx1"/>
                          </a:solidFill>
                          <a:effectLst/>
                          <a:latin typeface="Tahoma" pitchFamily="34" charset="0"/>
                        </a:rPr>
                        <a:t>00100000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3600" b="0" i="0" u="none" strike="noStrike" cap="none" normalizeH="0" baseline="0" smtClean="0">
                          <a:ln>
                            <a:noFill/>
                          </a:ln>
                          <a:solidFill>
                            <a:schemeClr val="tx1"/>
                          </a:solidFill>
                          <a:effectLst/>
                          <a:latin typeface="Tahoma" pitchFamily="34" charset="0"/>
                        </a:rPr>
                        <a:t>32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endParaRPr kumimoji="0" lang="en-US" sz="3600" b="0" i="0" u="none" strike="noStrike" cap="none" normalizeH="0" baseline="0" smtClean="0">
                        <a:ln>
                          <a:noFill/>
                        </a:ln>
                        <a:solidFill>
                          <a:schemeClr val="tx1"/>
                        </a:solidFill>
                        <a:effectLst/>
                        <a:latin typeface="Tahoma"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640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3600" b="1" i="0" u="none" strike="noStrike" cap="none" normalizeH="0" baseline="0" smtClean="0">
                          <a:ln>
                            <a:noFill/>
                          </a:ln>
                          <a:solidFill>
                            <a:schemeClr val="tx1"/>
                          </a:solidFill>
                          <a:effectLst/>
                          <a:latin typeface="Tahoma" pitchFamily="34" charset="0"/>
                        </a:rPr>
                        <a:t>00101101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3600" b="0" i="0" u="none" strike="noStrike" cap="none" normalizeH="0" baseline="0" smtClean="0">
                          <a:ln>
                            <a:noFill/>
                          </a:ln>
                          <a:solidFill>
                            <a:schemeClr val="tx1"/>
                          </a:solidFill>
                          <a:effectLst/>
                          <a:latin typeface="Tahoma" pitchFamily="34" charset="0"/>
                        </a:rPr>
                        <a:t>45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3600" b="0" i="0" u="none" strike="noStrike" cap="none" normalizeH="0" baseline="0" smtClean="0">
                          <a:ln>
                            <a:noFill/>
                          </a:ln>
                          <a:solidFill>
                            <a:schemeClr val="tx1"/>
                          </a:solidFill>
                          <a:effectLst/>
                          <a:latin typeface="Tahoma" pitchFamily="34" charset="0"/>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15925">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3600" b="1" i="0" u="none" strike="noStrike" cap="none" normalizeH="0" baseline="0" smtClean="0">
                          <a:ln>
                            <a:noFill/>
                          </a:ln>
                          <a:solidFill>
                            <a:schemeClr val="tx1"/>
                          </a:solidFill>
                          <a:effectLst/>
                          <a:latin typeface="Tahoma" pitchFamily="34" charset="0"/>
                        </a:rPr>
                        <a:t>00011100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3600" b="0" i="0" u="none" strike="noStrike" cap="none" normalizeH="0" baseline="0" smtClean="0">
                          <a:ln>
                            <a:noFill/>
                          </a:ln>
                          <a:solidFill>
                            <a:schemeClr val="tx1"/>
                          </a:solidFill>
                          <a:effectLst/>
                          <a:latin typeface="Tahoma" pitchFamily="34" charset="0"/>
                        </a:rPr>
                        <a:t>28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3600" b="0" i="0" u="none" strike="noStrike" cap="none" normalizeH="0" baseline="0" smtClean="0">
                          <a:ln>
                            <a:noFill/>
                          </a:ln>
                          <a:solidFill>
                            <a:schemeClr val="tx1"/>
                          </a:solidFill>
                          <a:effectLst/>
                          <a:latin typeface="Tahoma" pitchFamily="34" charset="0"/>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640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3600" b="1" i="0" u="none" strike="noStrike" cap="none" normalizeH="0" baseline="0" smtClean="0">
                          <a:ln>
                            <a:noFill/>
                          </a:ln>
                          <a:solidFill>
                            <a:schemeClr val="tx1"/>
                          </a:solidFill>
                          <a:effectLst/>
                          <a:latin typeface="Tahoma" pitchFamily="34" charset="0"/>
                        </a:rPr>
                        <a:t>00101100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3600" b="0" i="0" u="none" strike="noStrike" cap="none" normalizeH="0" baseline="0" smtClean="0">
                          <a:ln>
                            <a:noFill/>
                          </a:ln>
                          <a:solidFill>
                            <a:schemeClr val="tx1"/>
                          </a:solidFill>
                          <a:effectLst/>
                          <a:latin typeface="Tahoma" pitchFamily="34" charset="0"/>
                        </a:rPr>
                        <a:t>44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3600" b="0" i="0" u="none" strike="noStrike" cap="none" normalizeH="0" baseline="0" smtClean="0">
                          <a:ln>
                            <a:noFill/>
                          </a:ln>
                          <a:solidFill>
                            <a:schemeClr val="tx1"/>
                          </a:solidFill>
                          <a:effectLst/>
                          <a:latin typeface="Tahoma" pitchFamily="34" charset="0"/>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1"/>
          <p:cNvSpPr>
            <a:spLocks noGrp="1"/>
          </p:cNvSpPr>
          <p:nvPr>
            <p:ph type="ftr" sz="quarter" idx="10"/>
          </p:nvPr>
        </p:nvSpPr>
        <p:spPr/>
        <p:txBody>
          <a:bodyPr/>
          <a:lstStyle/>
          <a:p>
            <a:endParaRPr lang="en-US"/>
          </a:p>
        </p:txBody>
      </p:sp>
      <p:pic>
        <p:nvPicPr>
          <p:cNvPr id="162819" name="Picture 1027" descr="u1998"/>
          <p:cNvPicPr>
            <a:picLocks noChangeAspect="1" noChangeArrowheads="1"/>
          </p:cNvPicPr>
          <p:nvPr/>
        </p:nvPicPr>
        <p:blipFill>
          <a:blip r:embed="rId2" cstate="print"/>
          <a:srcRect/>
          <a:stretch>
            <a:fillRect/>
          </a:stretch>
        </p:blipFill>
        <p:spPr bwMode="auto">
          <a:xfrm>
            <a:off x="457200" y="533400"/>
            <a:ext cx="8305800" cy="5486400"/>
          </a:xfrm>
          <a:prstGeom prst="rect">
            <a:avLst/>
          </a:prstGeom>
          <a:noFill/>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1"/>
          <p:cNvSpPr>
            <a:spLocks noGrp="1"/>
          </p:cNvSpPr>
          <p:nvPr>
            <p:ph type="ftr" sz="quarter" idx="10"/>
          </p:nvPr>
        </p:nvSpPr>
        <p:spPr/>
        <p:txBody>
          <a:bodyPr/>
          <a:lstStyle/>
          <a:p>
            <a:endParaRPr lang="en-US"/>
          </a:p>
        </p:txBody>
      </p:sp>
      <p:sp>
        <p:nvSpPr>
          <p:cNvPr id="55298" name="Text Box 2"/>
          <p:cNvSpPr txBox="1">
            <a:spLocks noChangeArrowheads="1"/>
          </p:cNvSpPr>
          <p:nvPr/>
        </p:nvSpPr>
        <p:spPr bwMode="auto">
          <a:xfrm>
            <a:off x="609600" y="0"/>
            <a:ext cx="7772400" cy="1066800"/>
          </a:xfrm>
          <a:prstGeom prst="rect">
            <a:avLst/>
          </a:prstGeom>
          <a:noFill/>
          <a:ln w="9525">
            <a:noFill/>
            <a:miter lim="800000"/>
            <a:headEnd/>
            <a:tailEnd/>
          </a:ln>
          <a:effectLst/>
        </p:spPr>
        <p:txBody>
          <a:bodyPr>
            <a:spAutoFit/>
          </a:bodyPr>
          <a:lstStyle/>
          <a:p>
            <a:pPr algn="ctr">
              <a:spcBef>
                <a:spcPct val="50000"/>
              </a:spcBef>
            </a:pPr>
            <a:r>
              <a:rPr lang="en-US" sz="3200" b="1">
                <a:solidFill>
                  <a:schemeClr val="tx1"/>
                </a:solidFill>
                <a:effectLst>
                  <a:outerShdw blurRad="38100" dist="38100" dir="2700000" algn="tl">
                    <a:srgbClr val="000000"/>
                  </a:outerShdw>
                </a:effectLst>
                <a:latin typeface="Times New Roman" pitchFamily="18" charset="0"/>
              </a:rPr>
              <a:t>UNIT FOR MEASUREMENT OF INFORMATION</a:t>
            </a:r>
          </a:p>
        </p:txBody>
      </p:sp>
      <p:sp>
        <p:nvSpPr>
          <p:cNvPr id="55299" name="Text Box 3"/>
          <p:cNvSpPr txBox="1">
            <a:spLocks noChangeArrowheads="1"/>
          </p:cNvSpPr>
          <p:nvPr/>
        </p:nvSpPr>
        <p:spPr bwMode="auto">
          <a:xfrm>
            <a:off x="533400" y="1600200"/>
            <a:ext cx="7848600" cy="579438"/>
          </a:xfrm>
          <a:prstGeom prst="rect">
            <a:avLst/>
          </a:prstGeom>
          <a:noFill/>
          <a:ln w="9525">
            <a:noFill/>
            <a:miter lim="800000"/>
            <a:headEnd/>
            <a:tailEnd/>
          </a:ln>
          <a:effectLst/>
        </p:spPr>
        <p:txBody>
          <a:bodyPr>
            <a:spAutoFit/>
          </a:bodyPr>
          <a:lstStyle/>
          <a:p>
            <a:pPr algn="ctr">
              <a:spcBef>
                <a:spcPct val="50000"/>
              </a:spcBef>
            </a:pPr>
            <a:r>
              <a:rPr lang="en-US" sz="3200" b="1">
                <a:solidFill>
                  <a:schemeClr val="tx1"/>
                </a:solidFill>
                <a:latin typeface="Times New Roman" pitchFamily="18" charset="0"/>
              </a:rPr>
              <a:t>8 BIT = 1 CHARACTER = 1 BYTE</a:t>
            </a:r>
          </a:p>
        </p:txBody>
      </p:sp>
      <p:sp>
        <p:nvSpPr>
          <p:cNvPr id="55300" name="Text Box 4"/>
          <p:cNvSpPr txBox="1">
            <a:spLocks noChangeArrowheads="1"/>
          </p:cNvSpPr>
          <p:nvPr/>
        </p:nvSpPr>
        <p:spPr bwMode="auto">
          <a:xfrm>
            <a:off x="457200" y="2514600"/>
            <a:ext cx="7848600" cy="579438"/>
          </a:xfrm>
          <a:prstGeom prst="rect">
            <a:avLst/>
          </a:prstGeom>
          <a:noFill/>
          <a:ln w="9525">
            <a:noFill/>
            <a:miter lim="800000"/>
            <a:headEnd/>
            <a:tailEnd/>
          </a:ln>
          <a:effectLst/>
        </p:spPr>
        <p:txBody>
          <a:bodyPr>
            <a:spAutoFit/>
          </a:bodyPr>
          <a:lstStyle/>
          <a:p>
            <a:pPr algn="ctr">
              <a:spcBef>
                <a:spcPct val="50000"/>
              </a:spcBef>
            </a:pPr>
            <a:r>
              <a:rPr lang="en-US" sz="3200" b="1">
                <a:solidFill>
                  <a:schemeClr val="tx1"/>
                </a:solidFill>
                <a:latin typeface="Times New Roman" pitchFamily="18" charset="0"/>
              </a:rPr>
              <a:t>1024 BYTES = 1 KILO BYTE (KB)</a:t>
            </a:r>
          </a:p>
        </p:txBody>
      </p:sp>
      <p:sp>
        <p:nvSpPr>
          <p:cNvPr id="55301" name="Text Box 5"/>
          <p:cNvSpPr txBox="1">
            <a:spLocks noChangeArrowheads="1"/>
          </p:cNvSpPr>
          <p:nvPr/>
        </p:nvSpPr>
        <p:spPr bwMode="auto">
          <a:xfrm>
            <a:off x="685800" y="3505200"/>
            <a:ext cx="7848600" cy="579438"/>
          </a:xfrm>
          <a:prstGeom prst="rect">
            <a:avLst/>
          </a:prstGeom>
          <a:noFill/>
          <a:ln w="9525">
            <a:noFill/>
            <a:miter lim="800000"/>
            <a:headEnd/>
            <a:tailEnd/>
          </a:ln>
          <a:effectLst/>
        </p:spPr>
        <p:txBody>
          <a:bodyPr>
            <a:spAutoFit/>
          </a:bodyPr>
          <a:lstStyle/>
          <a:p>
            <a:pPr algn="ctr">
              <a:spcBef>
                <a:spcPct val="50000"/>
              </a:spcBef>
            </a:pPr>
            <a:r>
              <a:rPr lang="en-US" sz="3200" b="1">
                <a:solidFill>
                  <a:schemeClr val="tx1"/>
                </a:solidFill>
                <a:latin typeface="Times New Roman" pitchFamily="18" charset="0"/>
              </a:rPr>
              <a:t>1024 KB = 1 MEGA BYTE (MB)</a:t>
            </a:r>
          </a:p>
        </p:txBody>
      </p:sp>
      <p:sp>
        <p:nvSpPr>
          <p:cNvPr id="55302" name="Text Box 6"/>
          <p:cNvSpPr txBox="1">
            <a:spLocks noChangeArrowheads="1"/>
          </p:cNvSpPr>
          <p:nvPr/>
        </p:nvSpPr>
        <p:spPr bwMode="auto">
          <a:xfrm>
            <a:off x="609600" y="4495800"/>
            <a:ext cx="7848600" cy="579438"/>
          </a:xfrm>
          <a:prstGeom prst="rect">
            <a:avLst/>
          </a:prstGeom>
          <a:noFill/>
          <a:ln w="9525">
            <a:noFill/>
            <a:miter lim="800000"/>
            <a:headEnd/>
            <a:tailEnd/>
          </a:ln>
          <a:effectLst/>
        </p:spPr>
        <p:txBody>
          <a:bodyPr>
            <a:spAutoFit/>
          </a:bodyPr>
          <a:lstStyle/>
          <a:p>
            <a:pPr algn="ctr">
              <a:spcBef>
                <a:spcPct val="50000"/>
              </a:spcBef>
            </a:pPr>
            <a:r>
              <a:rPr lang="en-US" sz="3200" b="1">
                <a:solidFill>
                  <a:schemeClr val="tx1"/>
                </a:solidFill>
                <a:latin typeface="Times New Roman" pitchFamily="18" charset="0"/>
              </a:rPr>
              <a:t>1024 MB = 1 GIGA BYTE (GB)</a:t>
            </a:r>
          </a:p>
        </p:txBody>
      </p:sp>
      <p:sp>
        <p:nvSpPr>
          <p:cNvPr id="55303" name="Text Box 7"/>
          <p:cNvSpPr txBox="1">
            <a:spLocks noChangeArrowheads="1"/>
          </p:cNvSpPr>
          <p:nvPr/>
        </p:nvSpPr>
        <p:spPr bwMode="auto">
          <a:xfrm>
            <a:off x="609600" y="5486400"/>
            <a:ext cx="7848600" cy="579438"/>
          </a:xfrm>
          <a:prstGeom prst="rect">
            <a:avLst/>
          </a:prstGeom>
          <a:noFill/>
          <a:ln w="9525">
            <a:noFill/>
            <a:miter lim="800000"/>
            <a:headEnd/>
            <a:tailEnd/>
          </a:ln>
          <a:effectLst/>
        </p:spPr>
        <p:txBody>
          <a:bodyPr>
            <a:spAutoFit/>
          </a:bodyPr>
          <a:lstStyle/>
          <a:p>
            <a:pPr algn="ctr">
              <a:spcBef>
                <a:spcPct val="50000"/>
              </a:spcBef>
            </a:pPr>
            <a:r>
              <a:rPr lang="en-US" sz="3200" b="1">
                <a:solidFill>
                  <a:schemeClr val="tx1"/>
                </a:solidFill>
                <a:latin typeface="Times New Roman" pitchFamily="18" charset="0"/>
              </a:rPr>
              <a:t>1024 GB = 1 TERA BYTE (TB)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5298"/>
                                        </p:tgtEl>
                                        <p:attrNameLst>
                                          <p:attrName>style.visibility</p:attrName>
                                        </p:attrNameLst>
                                      </p:cBhvr>
                                      <p:to>
                                        <p:strVal val="visible"/>
                                      </p:to>
                                    </p:set>
                                    <p:anim calcmode="lin" valueType="num">
                                      <p:cBhvr additive="base">
                                        <p:cTn id="7" dur="500" fill="hold"/>
                                        <p:tgtEl>
                                          <p:spTgt spid="55298"/>
                                        </p:tgtEl>
                                        <p:attrNameLst>
                                          <p:attrName>ppt_x</p:attrName>
                                        </p:attrNameLst>
                                      </p:cBhvr>
                                      <p:tavLst>
                                        <p:tav tm="0">
                                          <p:val>
                                            <p:strVal val="0-#ppt_w/2"/>
                                          </p:val>
                                        </p:tav>
                                        <p:tav tm="100000">
                                          <p:val>
                                            <p:strVal val="#ppt_x"/>
                                          </p:val>
                                        </p:tav>
                                      </p:tavLst>
                                    </p:anim>
                                    <p:anim calcmode="lin" valueType="num">
                                      <p:cBhvr additive="base">
                                        <p:cTn id="8" dur="500" fill="hold"/>
                                        <p:tgtEl>
                                          <p:spTgt spid="5529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5299"/>
                                        </p:tgtEl>
                                        <p:attrNameLst>
                                          <p:attrName>style.visibility</p:attrName>
                                        </p:attrNameLst>
                                      </p:cBhvr>
                                      <p:to>
                                        <p:strVal val="visible"/>
                                      </p:to>
                                    </p:set>
                                    <p:anim calcmode="lin" valueType="num">
                                      <p:cBhvr additive="base">
                                        <p:cTn id="13" dur="500" fill="hold"/>
                                        <p:tgtEl>
                                          <p:spTgt spid="55299"/>
                                        </p:tgtEl>
                                        <p:attrNameLst>
                                          <p:attrName>ppt_x</p:attrName>
                                        </p:attrNameLst>
                                      </p:cBhvr>
                                      <p:tavLst>
                                        <p:tav tm="0">
                                          <p:val>
                                            <p:strVal val="0-#ppt_w/2"/>
                                          </p:val>
                                        </p:tav>
                                        <p:tav tm="100000">
                                          <p:val>
                                            <p:strVal val="#ppt_x"/>
                                          </p:val>
                                        </p:tav>
                                      </p:tavLst>
                                    </p:anim>
                                    <p:anim calcmode="lin" valueType="num">
                                      <p:cBhvr additive="base">
                                        <p:cTn id="14" dur="500" fill="hold"/>
                                        <p:tgtEl>
                                          <p:spTgt spid="5529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5300"/>
                                        </p:tgtEl>
                                        <p:attrNameLst>
                                          <p:attrName>style.visibility</p:attrName>
                                        </p:attrNameLst>
                                      </p:cBhvr>
                                      <p:to>
                                        <p:strVal val="visible"/>
                                      </p:to>
                                    </p:set>
                                    <p:anim calcmode="lin" valueType="num">
                                      <p:cBhvr additive="base">
                                        <p:cTn id="19" dur="500" fill="hold"/>
                                        <p:tgtEl>
                                          <p:spTgt spid="55300"/>
                                        </p:tgtEl>
                                        <p:attrNameLst>
                                          <p:attrName>ppt_x</p:attrName>
                                        </p:attrNameLst>
                                      </p:cBhvr>
                                      <p:tavLst>
                                        <p:tav tm="0">
                                          <p:val>
                                            <p:strVal val="0-#ppt_w/2"/>
                                          </p:val>
                                        </p:tav>
                                        <p:tav tm="100000">
                                          <p:val>
                                            <p:strVal val="#ppt_x"/>
                                          </p:val>
                                        </p:tav>
                                      </p:tavLst>
                                    </p:anim>
                                    <p:anim calcmode="lin" valueType="num">
                                      <p:cBhvr additive="base">
                                        <p:cTn id="20" dur="500" fill="hold"/>
                                        <p:tgtEl>
                                          <p:spTgt spid="5530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5301"/>
                                        </p:tgtEl>
                                        <p:attrNameLst>
                                          <p:attrName>style.visibility</p:attrName>
                                        </p:attrNameLst>
                                      </p:cBhvr>
                                      <p:to>
                                        <p:strVal val="visible"/>
                                      </p:to>
                                    </p:set>
                                    <p:anim calcmode="lin" valueType="num">
                                      <p:cBhvr additive="base">
                                        <p:cTn id="25" dur="500" fill="hold"/>
                                        <p:tgtEl>
                                          <p:spTgt spid="55301"/>
                                        </p:tgtEl>
                                        <p:attrNameLst>
                                          <p:attrName>ppt_x</p:attrName>
                                        </p:attrNameLst>
                                      </p:cBhvr>
                                      <p:tavLst>
                                        <p:tav tm="0">
                                          <p:val>
                                            <p:strVal val="0-#ppt_w/2"/>
                                          </p:val>
                                        </p:tav>
                                        <p:tav tm="100000">
                                          <p:val>
                                            <p:strVal val="#ppt_x"/>
                                          </p:val>
                                        </p:tav>
                                      </p:tavLst>
                                    </p:anim>
                                    <p:anim calcmode="lin" valueType="num">
                                      <p:cBhvr additive="base">
                                        <p:cTn id="26" dur="500" fill="hold"/>
                                        <p:tgtEl>
                                          <p:spTgt spid="55301"/>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55302"/>
                                        </p:tgtEl>
                                        <p:attrNameLst>
                                          <p:attrName>style.visibility</p:attrName>
                                        </p:attrNameLst>
                                      </p:cBhvr>
                                      <p:to>
                                        <p:strVal val="visible"/>
                                      </p:to>
                                    </p:set>
                                    <p:anim calcmode="lin" valueType="num">
                                      <p:cBhvr additive="base">
                                        <p:cTn id="31" dur="500" fill="hold"/>
                                        <p:tgtEl>
                                          <p:spTgt spid="55302"/>
                                        </p:tgtEl>
                                        <p:attrNameLst>
                                          <p:attrName>ppt_x</p:attrName>
                                        </p:attrNameLst>
                                      </p:cBhvr>
                                      <p:tavLst>
                                        <p:tav tm="0">
                                          <p:val>
                                            <p:strVal val="0-#ppt_w/2"/>
                                          </p:val>
                                        </p:tav>
                                        <p:tav tm="100000">
                                          <p:val>
                                            <p:strVal val="#ppt_x"/>
                                          </p:val>
                                        </p:tav>
                                      </p:tavLst>
                                    </p:anim>
                                    <p:anim calcmode="lin" valueType="num">
                                      <p:cBhvr additive="base">
                                        <p:cTn id="32" dur="500" fill="hold"/>
                                        <p:tgtEl>
                                          <p:spTgt spid="55302"/>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55303"/>
                                        </p:tgtEl>
                                        <p:attrNameLst>
                                          <p:attrName>style.visibility</p:attrName>
                                        </p:attrNameLst>
                                      </p:cBhvr>
                                      <p:to>
                                        <p:strVal val="visible"/>
                                      </p:to>
                                    </p:set>
                                    <p:anim calcmode="lin" valueType="num">
                                      <p:cBhvr additive="base">
                                        <p:cTn id="37" dur="500" fill="hold"/>
                                        <p:tgtEl>
                                          <p:spTgt spid="55303"/>
                                        </p:tgtEl>
                                        <p:attrNameLst>
                                          <p:attrName>ppt_x</p:attrName>
                                        </p:attrNameLst>
                                      </p:cBhvr>
                                      <p:tavLst>
                                        <p:tav tm="0">
                                          <p:val>
                                            <p:strVal val="0-#ppt_w/2"/>
                                          </p:val>
                                        </p:tav>
                                        <p:tav tm="100000">
                                          <p:val>
                                            <p:strVal val="#ppt_x"/>
                                          </p:val>
                                        </p:tav>
                                      </p:tavLst>
                                    </p:anim>
                                    <p:anim calcmode="lin" valueType="num">
                                      <p:cBhvr additive="base">
                                        <p:cTn id="38" dur="500" fill="hold"/>
                                        <p:tgtEl>
                                          <p:spTgt spid="5530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8" grpId="0" autoUpdateAnimBg="0"/>
      <p:bldP spid="55299" grpId="0" autoUpdateAnimBg="0"/>
      <p:bldP spid="55300" grpId="0" autoUpdateAnimBg="0"/>
      <p:bldP spid="55301" grpId="0" autoUpdateAnimBg="0"/>
      <p:bldP spid="55302" grpId="0" autoUpdateAnimBg="0"/>
      <p:bldP spid="55303"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1"/>
          <p:cNvSpPr>
            <a:spLocks noGrp="1"/>
          </p:cNvSpPr>
          <p:nvPr>
            <p:ph type="ftr" sz="quarter" idx="10"/>
          </p:nvPr>
        </p:nvSpPr>
        <p:spPr/>
        <p:txBody>
          <a:bodyPr/>
          <a:lstStyle/>
          <a:p>
            <a:endParaRPr lang="en-US"/>
          </a:p>
        </p:txBody>
      </p:sp>
      <p:sp>
        <p:nvSpPr>
          <p:cNvPr id="57346" name="Text Box 2"/>
          <p:cNvSpPr txBox="1">
            <a:spLocks noChangeArrowheads="1"/>
          </p:cNvSpPr>
          <p:nvPr/>
        </p:nvSpPr>
        <p:spPr bwMode="auto">
          <a:xfrm>
            <a:off x="304800" y="914400"/>
            <a:ext cx="8534400" cy="641350"/>
          </a:xfrm>
          <a:prstGeom prst="rect">
            <a:avLst/>
          </a:prstGeom>
          <a:noFill/>
          <a:ln w="9525">
            <a:noFill/>
            <a:miter lim="800000"/>
            <a:headEnd/>
            <a:tailEnd/>
          </a:ln>
          <a:effectLst/>
        </p:spPr>
        <p:txBody>
          <a:bodyPr>
            <a:spAutoFit/>
          </a:bodyPr>
          <a:lstStyle/>
          <a:p>
            <a:pPr>
              <a:spcBef>
                <a:spcPct val="50000"/>
              </a:spcBef>
            </a:pPr>
            <a:r>
              <a:rPr lang="en-US" sz="3600" b="1" u="sng">
                <a:solidFill>
                  <a:schemeClr val="tx1"/>
                </a:solidFill>
                <a:effectLst>
                  <a:outerShdw blurRad="38100" dist="38100" dir="2700000" algn="tl">
                    <a:srgbClr val="000000"/>
                  </a:outerShdw>
                </a:effectLst>
              </a:rPr>
              <a:t>Input devices :</a:t>
            </a:r>
          </a:p>
        </p:txBody>
      </p:sp>
      <p:sp>
        <p:nvSpPr>
          <p:cNvPr id="57347" name="Text Box 3"/>
          <p:cNvSpPr txBox="1">
            <a:spLocks noChangeArrowheads="1"/>
          </p:cNvSpPr>
          <p:nvPr/>
        </p:nvSpPr>
        <p:spPr bwMode="auto">
          <a:xfrm>
            <a:off x="304800" y="2743200"/>
            <a:ext cx="8534400" cy="2838450"/>
          </a:xfrm>
          <a:prstGeom prst="rect">
            <a:avLst/>
          </a:prstGeom>
          <a:noFill/>
          <a:ln w="9525">
            <a:noFill/>
            <a:miter lim="800000"/>
            <a:headEnd/>
            <a:tailEnd/>
          </a:ln>
          <a:effectLst/>
        </p:spPr>
        <p:txBody>
          <a:bodyPr>
            <a:spAutoFit/>
          </a:bodyPr>
          <a:lstStyle/>
          <a:p>
            <a:pPr>
              <a:spcBef>
                <a:spcPct val="50000"/>
              </a:spcBef>
            </a:pPr>
            <a:r>
              <a:rPr lang="en-US" sz="3600" b="1" u="sng">
                <a:solidFill>
                  <a:schemeClr val="tx1"/>
                </a:solidFill>
                <a:effectLst>
                  <a:outerShdw blurRad="38100" dist="38100" dir="2700000" algn="tl">
                    <a:srgbClr val="000000"/>
                  </a:outerShdw>
                </a:effectLst>
              </a:rPr>
              <a:t>KEYBOARD</a:t>
            </a:r>
            <a:r>
              <a:rPr lang="en-US" sz="3600" b="1">
                <a:solidFill>
                  <a:schemeClr val="tx1"/>
                </a:solidFill>
                <a:effectLst>
                  <a:outerShdw blurRad="38100" dist="38100" dir="2700000" algn="tl">
                    <a:srgbClr val="000000"/>
                  </a:outerShdw>
                </a:effectLst>
              </a:rPr>
              <a:t> : It is an input device to give character based inputs to the computer. All types of data, instruction and information can be given through the keyboard.</a:t>
            </a:r>
            <a:endParaRPr lang="en-US" sz="3600" b="1" u="sng">
              <a:solidFill>
                <a:schemeClr val="tx1"/>
              </a:solidFill>
              <a:effectLst>
                <a:outerShdw blurRad="38100" dist="38100" dir="2700000" algn="tl">
                  <a:srgbClr val="000000"/>
                </a:outerShdw>
              </a:effectLst>
            </a:endParaRPr>
          </a:p>
        </p:txBody>
      </p:sp>
      <p:sp>
        <p:nvSpPr>
          <p:cNvPr id="57348" name="Text Box 4"/>
          <p:cNvSpPr txBox="1">
            <a:spLocks noChangeArrowheads="1"/>
          </p:cNvSpPr>
          <p:nvPr/>
        </p:nvSpPr>
        <p:spPr bwMode="auto">
          <a:xfrm>
            <a:off x="381000" y="0"/>
            <a:ext cx="8534400" cy="641350"/>
          </a:xfrm>
          <a:prstGeom prst="rect">
            <a:avLst/>
          </a:prstGeom>
          <a:noFill/>
          <a:ln w="9525">
            <a:noFill/>
            <a:miter lim="800000"/>
            <a:headEnd/>
            <a:tailEnd/>
          </a:ln>
          <a:effectLst/>
        </p:spPr>
        <p:txBody>
          <a:bodyPr>
            <a:spAutoFit/>
          </a:bodyPr>
          <a:lstStyle/>
          <a:p>
            <a:pPr algn="ctr">
              <a:spcBef>
                <a:spcPct val="50000"/>
              </a:spcBef>
            </a:pPr>
            <a:r>
              <a:rPr lang="en-US" sz="3600" b="1" u="sng">
                <a:solidFill>
                  <a:schemeClr val="tx1"/>
                </a:solidFill>
                <a:effectLst>
                  <a:outerShdw blurRad="38100" dist="38100" dir="2700000" algn="tl">
                    <a:srgbClr val="000000"/>
                  </a:outerShdw>
                </a:effectLst>
              </a:rPr>
              <a:t>HARDWARE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5734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57346"/>
                                        </p:tgtEl>
                                        <p:attrNameLst>
                                          <p:attrName>style.visibility</p:attrName>
                                        </p:attrNameLst>
                                      </p:cBhvr>
                                      <p:to>
                                        <p:strVal val="visible"/>
                                      </p:to>
                                    </p:set>
                                    <p:animEffect transition="in" filter="blinds(horizontal)">
                                      <p:cBhvr>
                                        <p:cTn id="11" dur="500"/>
                                        <p:tgtEl>
                                          <p:spTgt spid="57346"/>
                                        </p:tgtEl>
                                      </p:cBhvr>
                                    </p:animEffect>
                                  </p:childTnLst>
                                </p:cTn>
                              </p:par>
                            </p:childTnLst>
                          </p:cTn>
                        </p:par>
                      </p:childTnLst>
                    </p:cTn>
                  </p:par>
                  <p:par>
                    <p:cTn id="12" fill="hold">
                      <p:stCondLst>
                        <p:cond delay="indefinite"/>
                      </p:stCondLst>
                      <p:childTnLst>
                        <p:par>
                          <p:cTn id="13" fill="hold">
                            <p:stCondLst>
                              <p:cond delay="0"/>
                            </p:stCondLst>
                            <p:childTnLst>
                              <p:par>
                                <p:cTn id="14" presetID="4" presetClass="entr" presetSubtype="16" fill="hold" grpId="0" nodeType="clickEffect">
                                  <p:stCondLst>
                                    <p:cond delay="0"/>
                                  </p:stCondLst>
                                  <p:childTnLst>
                                    <p:set>
                                      <p:cBhvr>
                                        <p:cTn id="15" dur="1" fill="hold">
                                          <p:stCondLst>
                                            <p:cond delay="0"/>
                                          </p:stCondLst>
                                        </p:cTn>
                                        <p:tgtEl>
                                          <p:spTgt spid="57347"/>
                                        </p:tgtEl>
                                        <p:attrNameLst>
                                          <p:attrName>style.visibility</p:attrName>
                                        </p:attrNameLst>
                                      </p:cBhvr>
                                      <p:to>
                                        <p:strVal val="visible"/>
                                      </p:to>
                                    </p:set>
                                    <p:animEffect transition="in" filter="box(in)">
                                      <p:cBhvr>
                                        <p:cTn id="16" dur="500"/>
                                        <p:tgtEl>
                                          <p:spTgt spid="573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utoUpdateAnimBg="0"/>
      <p:bldP spid="57347" grpId="0" autoUpdateAnimBg="0"/>
      <p:bldP spid="57348"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1"/>
          <p:cNvSpPr>
            <a:spLocks noGrp="1"/>
          </p:cNvSpPr>
          <p:nvPr>
            <p:ph type="ftr" sz="quarter" idx="10"/>
          </p:nvPr>
        </p:nvSpPr>
        <p:spPr/>
        <p:txBody>
          <a:bodyPr/>
          <a:lstStyle/>
          <a:p>
            <a:endParaRPr lang="en-US"/>
          </a:p>
        </p:txBody>
      </p:sp>
      <p:sp>
        <p:nvSpPr>
          <p:cNvPr id="160771" name="Rectangle 3"/>
          <p:cNvSpPr>
            <a:spLocks noChangeArrowheads="1"/>
          </p:cNvSpPr>
          <p:nvPr/>
        </p:nvSpPr>
        <p:spPr bwMode="auto">
          <a:xfrm>
            <a:off x="0" y="0"/>
            <a:ext cx="9144000" cy="3016250"/>
          </a:xfrm>
          <a:prstGeom prst="rect">
            <a:avLst/>
          </a:prstGeom>
          <a:noFill/>
          <a:ln w="9525">
            <a:noFill/>
            <a:miter lim="800000"/>
            <a:headEnd/>
            <a:tailEnd/>
          </a:ln>
          <a:effectLst/>
        </p:spPr>
        <p:txBody>
          <a:bodyPr>
            <a:spAutoFit/>
          </a:bodyPr>
          <a:lstStyle/>
          <a:p>
            <a:pPr algn="ctr">
              <a:tabLst>
                <a:tab pos="-914400" algn="l"/>
              </a:tabLst>
            </a:pPr>
            <a:r>
              <a:rPr lang="en-US" sz="3200" b="1">
                <a:solidFill>
                  <a:srgbClr val="0000CC"/>
                </a:solidFill>
                <a:effectLst>
                  <a:outerShdw blurRad="38100" dist="38100" dir="2700000" algn="tl">
                    <a:srgbClr val="000000"/>
                  </a:outerShdw>
                </a:effectLst>
                <a:latin typeface="Lucida Console" pitchFamily="49" charset="0"/>
                <a:cs typeface="Arial" charset="0"/>
              </a:rPr>
              <a:t>Although the typing portion of the computer keyboard is identical to a standard typewriter, computers have several additional keys that perform different functions.</a:t>
            </a:r>
          </a:p>
          <a:p>
            <a:pPr eaLnBrk="0" hangingPunct="0">
              <a:tabLst>
                <a:tab pos="-914400" algn="l"/>
              </a:tabLst>
            </a:pPr>
            <a:endParaRPr lang="en-US" sz="3200" b="1">
              <a:solidFill>
                <a:srgbClr val="0000CC"/>
              </a:solidFill>
              <a:effectLst>
                <a:outerShdw blurRad="38100" dist="38100" dir="2700000" algn="tl">
                  <a:srgbClr val="000000"/>
                </a:outerShdw>
              </a:effectLst>
              <a:latin typeface="Lucida Console" pitchFamily="49" charset="0"/>
            </a:endParaRPr>
          </a:p>
        </p:txBody>
      </p:sp>
      <p:pic>
        <p:nvPicPr>
          <p:cNvPr id="160770" name="Picture 2"/>
          <p:cNvPicPr>
            <a:picLocks noChangeAspect="1" noChangeArrowheads="1"/>
          </p:cNvPicPr>
          <p:nvPr/>
        </p:nvPicPr>
        <p:blipFill>
          <a:blip r:embed="rId2" cstate="print"/>
          <a:srcRect/>
          <a:stretch>
            <a:fillRect/>
          </a:stretch>
        </p:blipFill>
        <p:spPr bwMode="auto">
          <a:xfrm>
            <a:off x="457200" y="2514600"/>
            <a:ext cx="8229600" cy="39624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160771"/>
                                        </p:tgtEl>
                                        <p:attrNameLst>
                                          <p:attrName>style.visibility</p:attrName>
                                        </p:attrNameLst>
                                      </p:cBhvr>
                                      <p:to>
                                        <p:strVal val="visible"/>
                                      </p:to>
                                    </p:set>
                                    <p:animEffect transition="in" filter="box(in)">
                                      <p:cBhvr>
                                        <p:cTn id="7" dur="500"/>
                                        <p:tgtEl>
                                          <p:spTgt spid="160771"/>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160770"/>
                                        </p:tgtEl>
                                        <p:attrNameLst>
                                          <p:attrName>style.visibility</p:attrName>
                                        </p:attrNameLst>
                                      </p:cBhvr>
                                      <p:to>
                                        <p:strVal val="visible"/>
                                      </p:to>
                                    </p:set>
                                    <p:animEffect transition="in" filter="checkerboard(across)">
                                      <p:cBhvr>
                                        <p:cTn id="11" dur="500"/>
                                        <p:tgtEl>
                                          <p:spTgt spid="1607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771"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1"/>
          <p:cNvSpPr>
            <a:spLocks noGrp="1"/>
          </p:cNvSpPr>
          <p:nvPr>
            <p:ph type="ftr" sz="quarter" idx="10"/>
          </p:nvPr>
        </p:nvSpPr>
        <p:spPr/>
        <p:txBody>
          <a:bodyPr/>
          <a:lstStyle/>
          <a:p>
            <a:endParaRPr lang="en-US"/>
          </a:p>
        </p:txBody>
      </p:sp>
      <p:sp>
        <p:nvSpPr>
          <p:cNvPr id="58370" name="Text Box 2"/>
          <p:cNvSpPr txBox="1">
            <a:spLocks noChangeArrowheads="1"/>
          </p:cNvSpPr>
          <p:nvPr/>
        </p:nvSpPr>
        <p:spPr bwMode="auto">
          <a:xfrm>
            <a:off x="609600" y="457200"/>
            <a:ext cx="8534400" cy="3387725"/>
          </a:xfrm>
          <a:prstGeom prst="rect">
            <a:avLst/>
          </a:prstGeom>
          <a:noFill/>
          <a:ln w="9525">
            <a:noFill/>
            <a:miter lim="800000"/>
            <a:headEnd/>
            <a:tailEnd/>
          </a:ln>
          <a:effectLst/>
        </p:spPr>
        <p:txBody>
          <a:bodyPr>
            <a:spAutoFit/>
          </a:bodyPr>
          <a:lstStyle/>
          <a:p>
            <a:pPr>
              <a:spcBef>
                <a:spcPct val="50000"/>
              </a:spcBef>
            </a:pPr>
            <a:r>
              <a:rPr lang="en-US" sz="3600" b="1" u="sng">
                <a:solidFill>
                  <a:schemeClr val="tx1"/>
                </a:solidFill>
                <a:effectLst>
                  <a:outerShdw blurRad="38100" dist="38100" dir="2700000" algn="tl">
                    <a:srgbClr val="000000"/>
                  </a:outerShdw>
                </a:effectLst>
              </a:rPr>
              <a:t>MOUSE</a:t>
            </a:r>
            <a:r>
              <a:rPr lang="en-US" sz="3600" b="1">
                <a:solidFill>
                  <a:schemeClr val="tx1"/>
                </a:solidFill>
                <a:effectLst>
                  <a:outerShdw blurRad="38100" dist="38100" dir="2700000" algn="tl">
                    <a:srgbClr val="000000"/>
                  </a:outerShdw>
                </a:effectLst>
              </a:rPr>
              <a:t> : It is used for graphics based inputs. It can mainly select some graphical icons and select some options from a menu. It can not be used for giving data to the computer.</a:t>
            </a:r>
            <a:endParaRPr lang="en-US" sz="3600" b="1" u="sng">
              <a:solidFill>
                <a:schemeClr val="tx1"/>
              </a:solidFill>
              <a:effectLst>
                <a:outerShdw blurRad="38100" dist="38100" dir="2700000" algn="tl">
                  <a:srgbClr val="000000"/>
                </a:outerShdw>
              </a:effectLst>
            </a:endParaRPr>
          </a:p>
        </p:txBody>
      </p:sp>
      <p:grpSp>
        <p:nvGrpSpPr>
          <p:cNvPr id="58375" name="Group 7"/>
          <p:cNvGrpSpPr>
            <a:grpSpLocks/>
          </p:cNvGrpSpPr>
          <p:nvPr/>
        </p:nvGrpSpPr>
        <p:grpSpPr bwMode="auto">
          <a:xfrm>
            <a:off x="0" y="1109663"/>
            <a:ext cx="9144000" cy="2708275"/>
            <a:chOff x="0" y="1706"/>
            <a:chExt cx="5760" cy="1706"/>
          </a:xfrm>
        </p:grpSpPr>
        <p:sp>
          <p:nvSpPr>
            <p:cNvPr id="58371" name="Rectangle 3"/>
            <p:cNvSpPr>
              <a:spLocks noChangeArrowheads="1"/>
            </p:cNvSpPr>
            <p:nvPr/>
          </p:nvSpPr>
          <p:spPr bwMode="auto">
            <a:xfrm>
              <a:off x="0" y="1706"/>
              <a:ext cx="5760" cy="1706"/>
            </a:xfrm>
            <a:prstGeom prst="rect">
              <a:avLst/>
            </a:prstGeom>
            <a:noFill/>
            <a:ln w="9525">
              <a:noFill/>
              <a:miter lim="800000"/>
              <a:headEnd/>
              <a:tailEnd/>
            </a:ln>
            <a:effectLst/>
          </p:spPr>
          <p:txBody>
            <a:bodyPr>
              <a:spAutoFit/>
            </a:bodyPr>
            <a:lstStyle/>
            <a:p>
              <a:endParaRPr lang="en-US"/>
            </a:p>
          </p:txBody>
        </p:sp>
        <p:sp>
          <p:nvSpPr>
            <p:cNvPr id="58372" name="Rectangle 4"/>
            <p:cNvSpPr>
              <a:spLocks noChangeArrowheads="1"/>
            </p:cNvSpPr>
            <p:nvPr/>
          </p:nvSpPr>
          <p:spPr bwMode="auto">
            <a:xfrm>
              <a:off x="0" y="1706"/>
              <a:ext cx="5760" cy="0"/>
            </a:xfrm>
            <a:prstGeom prst="rect">
              <a:avLst/>
            </a:prstGeom>
            <a:noFill/>
            <a:ln w="9525">
              <a:noFill/>
              <a:miter lim="800000"/>
              <a:headEnd/>
              <a:tailEnd/>
            </a:ln>
            <a:effectLst/>
          </p:spPr>
          <p:txBody>
            <a:bodyPr>
              <a:spAutoFit/>
            </a:bodyPr>
            <a:lstStyle/>
            <a:p>
              <a:endParaRPr lang="en-US"/>
            </a:p>
          </p:txBody>
        </p:sp>
      </p:grpSp>
      <p:pic>
        <p:nvPicPr>
          <p:cNvPr id="58377" name="Picture 9" descr="promouse"/>
          <p:cNvPicPr>
            <a:picLocks noChangeAspect="1" noChangeArrowheads="1"/>
          </p:cNvPicPr>
          <p:nvPr/>
        </p:nvPicPr>
        <p:blipFill>
          <a:blip r:embed="rId2" cstate="print"/>
          <a:srcRect/>
          <a:stretch>
            <a:fillRect/>
          </a:stretch>
        </p:blipFill>
        <p:spPr bwMode="auto">
          <a:xfrm>
            <a:off x="4191000" y="3886200"/>
            <a:ext cx="3429000" cy="246221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58370"/>
                                        </p:tgtEl>
                                        <p:attrNameLst>
                                          <p:attrName>style.visibility</p:attrName>
                                        </p:attrNameLst>
                                      </p:cBhvr>
                                      <p:to>
                                        <p:strVal val="visible"/>
                                      </p:to>
                                    </p:set>
                                    <p:animEffect transition="in" filter="checkerboard(across)">
                                      <p:cBhvr>
                                        <p:cTn id="7" dur="500"/>
                                        <p:tgtEl>
                                          <p:spTgt spid="583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0" grpId="0"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1"/>
          <p:cNvSpPr>
            <a:spLocks noGrp="1"/>
          </p:cNvSpPr>
          <p:nvPr>
            <p:ph type="ftr" sz="quarter" idx="10"/>
          </p:nvPr>
        </p:nvSpPr>
        <p:spPr/>
        <p:txBody>
          <a:bodyPr/>
          <a:lstStyle/>
          <a:p>
            <a:endParaRPr lang="en-US"/>
          </a:p>
        </p:txBody>
      </p:sp>
      <p:pic>
        <p:nvPicPr>
          <p:cNvPr id="163842"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oter Placeholder 1"/>
          <p:cNvSpPr>
            <a:spLocks noGrp="1"/>
          </p:cNvSpPr>
          <p:nvPr>
            <p:ph type="ftr" sz="quarter" idx="10"/>
          </p:nvPr>
        </p:nvSpPr>
        <p:spPr/>
        <p:txBody>
          <a:bodyPr/>
          <a:lstStyle/>
          <a:p>
            <a:endParaRPr lang="en-US"/>
          </a:p>
        </p:txBody>
      </p:sp>
      <p:sp>
        <p:nvSpPr>
          <p:cNvPr id="59394" name="Text Box 2"/>
          <p:cNvSpPr txBox="1">
            <a:spLocks noChangeArrowheads="1"/>
          </p:cNvSpPr>
          <p:nvPr/>
        </p:nvSpPr>
        <p:spPr bwMode="auto">
          <a:xfrm>
            <a:off x="0" y="914400"/>
            <a:ext cx="4419600" cy="4760913"/>
          </a:xfrm>
          <a:prstGeom prst="rect">
            <a:avLst/>
          </a:prstGeom>
          <a:noFill/>
          <a:ln w="9525">
            <a:noFill/>
            <a:miter lim="800000"/>
            <a:headEnd/>
            <a:tailEnd/>
          </a:ln>
          <a:effectLst/>
        </p:spPr>
        <p:txBody>
          <a:bodyPr>
            <a:spAutoFit/>
          </a:bodyPr>
          <a:lstStyle/>
          <a:p>
            <a:pPr>
              <a:spcBef>
                <a:spcPct val="50000"/>
              </a:spcBef>
            </a:pPr>
            <a:r>
              <a:rPr lang="en-US" sz="3600" b="1" u="sng">
                <a:solidFill>
                  <a:schemeClr val="tx1"/>
                </a:solidFill>
                <a:effectLst>
                  <a:outerShdw blurRad="38100" dist="38100" dir="2700000" algn="tl">
                    <a:srgbClr val="000000"/>
                  </a:outerShdw>
                </a:effectLst>
              </a:rPr>
              <a:t>SCANNER</a:t>
            </a:r>
            <a:r>
              <a:rPr lang="en-US" sz="3600" b="1">
                <a:solidFill>
                  <a:schemeClr val="tx1"/>
                </a:solidFill>
                <a:effectLst>
                  <a:outerShdw blurRad="38100" dist="38100" dir="2700000" algn="tl">
                    <a:srgbClr val="000000"/>
                  </a:outerShdw>
                </a:effectLst>
              </a:rPr>
              <a:t> : It is used for graphical inputs. </a:t>
            </a:r>
          </a:p>
          <a:p>
            <a:pPr>
              <a:spcBef>
                <a:spcPct val="50000"/>
              </a:spcBef>
            </a:pPr>
            <a:r>
              <a:rPr lang="en-US" sz="3600" b="1">
                <a:solidFill>
                  <a:schemeClr val="tx1"/>
                </a:solidFill>
                <a:effectLst>
                  <a:outerShdw blurRad="38100" dist="38100" dir="2700000" algn="tl">
                    <a:srgbClr val="000000"/>
                  </a:outerShdw>
                </a:effectLst>
              </a:rPr>
              <a:t>Pictures, images, drawings etc. can be scanned and stored in the computer.</a:t>
            </a:r>
            <a:endParaRPr lang="en-US" sz="3600" b="1" u="sng">
              <a:solidFill>
                <a:schemeClr val="tx1"/>
              </a:solidFill>
              <a:effectLst>
                <a:outerShdw blurRad="38100" dist="38100" dir="2700000" algn="tl">
                  <a:srgbClr val="000000"/>
                </a:outerShdw>
              </a:effectLst>
            </a:endParaRPr>
          </a:p>
        </p:txBody>
      </p:sp>
      <p:grpSp>
        <p:nvGrpSpPr>
          <p:cNvPr id="59400" name="Group 8"/>
          <p:cNvGrpSpPr>
            <a:grpSpLocks/>
          </p:cNvGrpSpPr>
          <p:nvPr/>
        </p:nvGrpSpPr>
        <p:grpSpPr bwMode="auto">
          <a:xfrm>
            <a:off x="1543050" y="2041525"/>
            <a:ext cx="6057900" cy="2774950"/>
            <a:chOff x="0" y="-29"/>
            <a:chExt cx="3816" cy="1748"/>
          </a:xfrm>
        </p:grpSpPr>
        <p:sp>
          <p:nvSpPr>
            <p:cNvPr id="59395" name="Rectangle 3"/>
            <p:cNvSpPr>
              <a:spLocks noChangeArrowheads="1"/>
            </p:cNvSpPr>
            <p:nvPr/>
          </p:nvSpPr>
          <p:spPr bwMode="auto">
            <a:xfrm>
              <a:off x="0" y="-29"/>
              <a:ext cx="3816" cy="288"/>
            </a:xfrm>
            <a:prstGeom prst="rect">
              <a:avLst/>
            </a:prstGeom>
            <a:noFill/>
            <a:ln w="9525">
              <a:noFill/>
              <a:miter lim="800000"/>
              <a:headEnd/>
              <a:tailEnd/>
            </a:ln>
            <a:effectLst/>
          </p:spPr>
          <p:txBody>
            <a:bodyPr>
              <a:spAutoFit/>
            </a:bodyPr>
            <a:lstStyle/>
            <a:p>
              <a:endParaRPr lang="en-US"/>
            </a:p>
          </p:txBody>
        </p:sp>
        <p:grpSp>
          <p:nvGrpSpPr>
            <p:cNvPr id="59399" name="Group 7"/>
            <p:cNvGrpSpPr>
              <a:grpSpLocks/>
            </p:cNvGrpSpPr>
            <p:nvPr/>
          </p:nvGrpSpPr>
          <p:grpSpPr bwMode="auto">
            <a:xfrm>
              <a:off x="0" y="0"/>
              <a:ext cx="1224" cy="1719"/>
              <a:chOff x="0" y="0"/>
              <a:chExt cx="1224" cy="1719"/>
            </a:xfrm>
          </p:grpSpPr>
          <p:sp>
            <p:nvSpPr>
              <p:cNvPr id="59396" name="Rectangle 4"/>
              <p:cNvSpPr>
                <a:spLocks noChangeArrowheads="1"/>
              </p:cNvSpPr>
              <p:nvPr/>
            </p:nvSpPr>
            <p:spPr bwMode="auto">
              <a:xfrm>
                <a:off x="0" y="0"/>
                <a:ext cx="1224" cy="0"/>
              </a:xfrm>
              <a:prstGeom prst="rect">
                <a:avLst/>
              </a:prstGeom>
              <a:noFill/>
              <a:ln w="9525">
                <a:noFill/>
                <a:miter lim="800000"/>
                <a:headEnd/>
                <a:tailEnd/>
              </a:ln>
              <a:effectLst/>
            </p:spPr>
            <p:txBody>
              <a:bodyPr>
                <a:spAutoFit/>
              </a:bodyPr>
              <a:lstStyle/>
              <a:p>
                <a:endParaRPr lang="en-US"/>
              </a:p>
            </p:txBody>
          </p:sp>
          <p:sp>
            <p:nvSpPr>
              <p:cNvPr id="59397" name="Rectangle 5"/>
              <p:cNvSpPr>
                <a:spLocks noChangeArrowheads="1"/>
              </p:cNvSpPr>
              <p:nvPr/>
            </p:nvSpPr>
            <p:spPr bwMode="auto">
              <a:xfrm>
                <a:off x="0" y="0"/>
                <a:ext cx="1224" cy="1719"/>
              </a:xfrm>
              <a:prstGeom prst="rect">
                <a:avLst/>
              </a:prstGeom>
              <a:noFill/>
              <a:ln w="9525">
                <a:noFill/>
                <a:miter lim="800000"/>
                <a:headEnd/>
                <a:tailEnd/>
              </a:ln>
              <a:effectLst/>
            </p:spPr>
            <p:txBody>
              <a:bodyPr/>
              <a:lstStyle/>
              <a:p>
                <a:r>
                  <a:rPr lang="en-US" sz="800">
                    <a:solidFill>
                      <a:schemeClr val="tx1"/>
                    </a:solidFill>
                    <a:latin typeface="Verdana" pitchFamily="34" charset="0"/>
                  </a:rPr>
                  <a:t>  </a:t>
                </a:r>
                <a:r>
                  <a:rPr lang="en-US" sz="16500">
                    <a:solidFill>
                      <a:schemeClr val="tx1"/>
                    </a:solidFill>
                    <a:latin typeface="Verdana" pitchFamily="34" charset="0"/>
                  </a:rPr>
                  <a:t> </a:t>
                </a:r>
                <a:r>
                  <a:rPr lang="en-US" sz="800">
                    <a:solidFill>
                      <a:schemeClr val="tx1"/>
                    </a:solidFill>
                    <a:latin typeface="Verdana" pitchFamily="34" charset="0"/>
                  </a:rPr>
                  <a:t>                                                    </a:t>
                </a:r>
              </a:p>
            </p:txBody>
          </p:sp>
        </p:grpSp>
      </p:grpSp>
      <p:pic>
        <p:nvPicPr>
          <p:cNvPr id="59398" name="Picture 6" descr="Smart scanners. Sharp results. Hewlett-Packard Scanjet 7400c scanner image"/>
          <p:cNvPicPr>
            <a:picLocks noChangeAspect="1" noChangeArrowheads="1"/>
          </p:cNvPicPr>
          <p:nvPr/>
        </p:nvPicPr>
        <p:blipFill>
          <a:blip r:embed="rId2" cstate="print"/>
          <a:srcRect/>
          <a:stretch>
            <a:fillRect/>
          </a:stretch>
        </p:blipFill>
        <p:spPr bwMode="auto">
          <a:xfrm>
            <a:off x="4694238" y="381000"/>
            <a:ext cx="4449762" cy="6019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59394"/>
                                        </p:tgtEl>
                                        <p:attrNameLst>
                                          <p:attrName>style.visibility</p:attrName>
                                        </p:attrNameLst>
                                      </p:cBhvr>
                                      <p:to>
                                        <p:strVal val="visible"/>
                                      </p:to>
                                    </p:set>
                                    <p:animEffect transition="in" filter="dissolve">
                                      <p:cBhvr>
                                        <p:cTn id="7" dur="500"/>
                                        <p:tgtEl>
                                          <p:spTgt spid="593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4"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1"/>
          <p:cNvSpPr>
            <a:spLocks noGrp="1"/>
          </p:cNvSpPr>
          <p:nvPr>
            <p:ph type="ftr" sz="quarter" idx="10"/>
          </p:nvPr>
        </p:nvSpPr>
        <p:spPr/>
        <p:txBody>
          <a:bodyPr/>
          <a:lstStyle/>
          <a:p>
            <a:endParaRPr lang="en-US"/>
          </a:p>
        </p:txBody>
      </p:sp>
      <p:sp>
        <p:nvSpPr>
          <p:cNvPr id="5122" name="Text Box 2"/>
          <p:cNvSpPr txBox="1">
            <a:spLocks noChangeArrowheads="1"/>
          </p:cNvSpPr>
          <p:nvPr/>
        </p:nvSpPr>
        <p:spPr bwMode="auto">
          <a:xfrm>
            <a:off x="685800" y="304800"/>
            <a:ext cx="7086600" cy="701675"/>
          </a:xfrm>
          <a:prstGeom prst="rect">
            <a:avLst/>
          </a:prstGeom>
          <a:noFill/>
          <a:ln w="9525">
            <a:noFill/>
            <a:miter lim="800000"/>
            <a:headEnd/>
            <a:tailEnd/>
          </a:ln>
          <a:effectLst/>
        </p:spPr>
        <p:txBody>
          <a:bodyPr>
            <a:spAutoFit/>
          </a:bodyPr>
          <a:lstStyle/>
          <a:p>
            <a:pPr>
              <a:spcBef>
                <a:spcPct val="50000"/>
              </a:spcBef>
            </a:pPr>
            <a:r>
              <a:rPr lang="en-US" sz="4000" b="1">
                <a:solidFill>
                  <a:schemeClr val="tx1"/>
                </a:solidFill>
                <a:latin typeface="Times New Roman" pitchFamily="18" charset="0"/>
              </a:rPr>
              <a:t>How does a computer work?</a:t>
            </a:r>
          </a:p>
        </p:txBody>
      </p:sp>
      <p:sp>
        <p:nvSpPr>
          <p:cNvPr id="5123" name="Text Box 3"/>
          <p:cNvSpPr txBox="1">
            <a:spLocks noChangeArrowheads="1"/>
          </p:cNvSpPr>
          <p:nvPr/>
        </p:nvSpPr>
        <p:spPr bwMode="auto">
          <a:xfrm>
            <a:off x="683986" y="1135743"/>
            <a:ext cx="8153400" cy="701675"/>
          </a:xfrm>
          <a:prstGeom prst="rect">
            <a:avLst/>
          </a:prstGeom>
          <a:noFill/>
          <a:ln w="9525">
            <a:noFill/>
            <a:miter lim="800000"/>
            <a:headEnd/>
            <a:tailEnd/>
          </a:ln>
          <a:effectLst/>
        </p:spPr>
        <p:txBody>
          <a:bodyPr>
            <a:spAutoFit/>
          </a:bodyPr>
          <a:lstStyle/>
          <a:p>
            <a:pPr>
              <a:spcBef>
                <a:spcPct val="50000"/>
              </a:spcBef>
            </a:pPr>
            <a:r>
              <a:rPr lang="en-US" sz="4000">
                <a:solidFill>
                  <a:schemeClr val="tx1"/>
                </a:solidFill>
                <a:latin typeface="Times New Roman" pitchFamily="18" charset="0"/>
              </a:rPr>
              <a:t>INPUT </a:t>
            </a:r>
            <a:r>
              <a:rPr lang="en-US" sz="4000">
                <a:solidFill>
                  <a:schemeClr val="tx1"/>
                </a:solidFill>
                <a:latin typeface="Times New Roman" pitchFamily="18" charset="0"/>
                <a:sym typeface="Wingdings" pitchFamily="2" charset="2"/>
              </a:rPr>
              <a:t> PROCESS  OUTPUT</a:t>
            </a:r>
            <a:endParaRPr lang="en-US" sz="4000">
              <a:solidFill>
                <a:schemeClr val="tx1"/>
              </a:solidFill>
              <a:latin typeface="Times New Roman" pitchFamily="18" charset="0"/>
            </a:endParaRPr>
          </a:p>
        </p:txBody>
      </p:sp>
      <p:sp>
        <p:nvSpPr>
          <p:cNvPr id="5124" name="Text Box 4"/>
          <p:cNvSpPr txBox="1">
            <a:spLocks noChangeArrowheads="1"/>
          </p:cNvSpPr>
          <p:nvPr/>
        </p:nvSpPr>
        <p:spPr bwMode="auto">
          <a:xfrm>
            <a:off x="685800" y="2133600"/>
            <a:ext cx="8001000" cy="579438"/>
          </a:xfrm>
          <a:prstGeom prst="rect">
            <a:avLst/>
          </a:prstGeom>
          <a:noFill/>
          <a:ln w="9525">
            <a:noFill/>
            <a:miter lim="800000"/>
            <a:headEnd/>
            <a:tailEnd/>
          </a:ln>
          <a:effectLst/>
        </p:spPr>
        <p:txBody>
          <a:bodyPr>
            <a:spAutoFit/>
          </a:bodyPr>
          <a:lstStyle/>
          <a:p>
            <a:pPr>
              <a:spcBef>
                <a:spcPct val="50000"/>
              </a:spcBef>
            </a:pPr>
            <a:r>
              <a:rPr lang="en-US" sz="3200">
                <a:solidFill>
                  <a:schemeClr val="tx1"/>
                </a:solidFill>
                <a:latin typeface="Times New Roman" pitchFamily="18" charset="0"/>
              </a:rPr>
              <a:t>INPUT consists of </a:t>
            </a:r>
            <a:r>
              <a:rPr lang="en-US" sz="3200" b="1">
                <a:solidFill>
                  <a:schemeClr val="tx1"/>
                </a:solidFill>
                <a:effectLst>
                  <a:outerShdw blurRad="38100" dist="38100" dir="2700000" algn="tl">
                    <a:srgbClr val="000000"/>
                  </a:outerShdw>
                </a:effectLst>
                <a:latin typeface="Times New Roman" pitchFamily="18" charset="0"/>
              </a:rPr>
              <a:t>DATA</a:t>
            </a:r>
            <a:r>
              <a:rPr lang="en-US" sz="3200">
                <a:solidFill>
                  <a:schemeClr val="tx1"/>
                </a:solidFill>
                <a:latin typeface="Times New Roman" pitchFamily="18" charset="0"/>
              </a:rPr>
              <a:t> &amp; </a:t>
            </a:r>
            <a:r>
              <a:rPr lang="en-US" sz="3200" b="1">
                <a:solidFill>
                  <a:schemeClr val="tx1"/>
                </a:solidFill>
                <a:effectLst>
                  <a:outerShdw blurRad="38100" dist="38100" dir="2700000" algn="tl">
                    <a:srgbClr val="000000"/>
                  </a:outerShdw>
                </a:effectLst>
                <a:latin typeface="Times New Roman" pitchFamily="18" charset="0"/>
              </a:rPr>
              <a:t>INSTRUCTION.</a:t>
            </a:r>
          </a:p>
        </p:txBody>
      </p:sp>
      <p:sp>
        <p:nvSpPr>
          <p:cNvPr id="5125" name="Text Box 5"/>
          <p:cNvSpPr txBox="1">
            <a:spLocks noChangeArrowheads="1"/>
          </p:cNvSpPr>
          <p:nvPr/>
        </p:nvSpPr>
        <p:spPr bwMode="auto">
          <a:xfrm>
            <a:off x="647700" y="3124200"/>
            <a:ext cx="8039100" cy="2041525"/>
          </a:xfrm>
          <a:prstGeom prst="rect">
            <a:avLst/>
          </a:prstGeom>
          <a:noFill/>
          <a:ln w="9525">
            <a:noFill/>
            <a:miter lim="800000"/>
            <a:headEnd/>
            <a:tailEnd/>
          </a:ln>
          <a:effectLst/>
        </p:spPr>
        <p:txBody>
          <a:bodyPr>
            <a:spAutoFit/>
          </a:bodyPr>
          <a:lstStyle/>
          <a:p>
            <a:pPr>
              <a:spcBef>
                <a:spcPct val="50000"/>
              </a:spcBef>
            </a:pPr>
            <a:r>
              <a:rPr lang="en-US" sz="3200">
                <a:solidFill>
                  <a:schemeClr val="tx1"/>
                </a:solidFill>
                <a:latin typeface="Times New Roman" pitchFamily="18" charset="0"/>
              </a:rPr>
              <a:t>PROCESS is a set of instructions stored in the computer to carry out the instructions given by the user. The process is also called a PROGRAM.</a:t>
            </a:r>
          </a:p>
        </p:txBody>
      </p:sp>
      <p:sp>
        <p:nvSpPr>
          <p:cNvPr id="5126" name="Text Box 6"/>
          <p:cNvSpPr txBox="1">
            <a:spLocks noChangeArrowheads="1"/>
          </p:cNvSpPr>
          <p:nvPr/>
        </p:nvSpPr>
        <p:spPr bwMode="auto">
          <a:xfrm>
            <a:off x="609600" y="5486400"/>
            <a:ext cx="7924800" cy="1066800"/>
          </a:xfrm>
          <a:prstGeom prst="rect">
            <a:avLst/>
          </a:prstGeom>
          <a:noFill/>
          <a:ln w="9525">
            <a:noFill/>
            <a:miter lim="800000"/>
            <a:headEnd/>
            <a:tailEnd/>
          </a:ln>
          <a:effectLst/>
        </p:spPr>
        <p:txBody>
          <a:bodyPr>
            <a:spAutoFit/>
          </a:bodyPr>
          <a:lstStyle/>
          <a:p>
            <a:pPr>
              <a:spcBef>
                <a:spcPct val="50000"/>
              </a:spcBef>
            </a:pPr>
            <a:r>
              <a:rPr lang="en-US" sz="3200">
                <a:solidFill>
                  <a:schemeClr val="tx1"/>
                </a:solidFill>
                <a:latin typeface="Times New Roman" pitchFamily="18" charset="0"/>
              </a:rPr>
              <a:t>OUTPUT is the set of results generated after processing the Input.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additive="base">
                                        <p:cTn id="7" dur="500" fill="hold"/>
                                        <p:tgtEl>
                                          <p:spTgt spid="5122"/>
                                        </p:tgtEl>
                                        <p:attrNameLst>
                                          <p:attrName>ppt_x</p:attrName>
                                        </p:attrNameLst>
                                      </p:cBhvr>
                                      <p:tavLst>
                                        <p:tav tm="0">
                                          <p:val>
                                            <p:strVal val="0-#ppt_w/2"/>
                                          </p:val>
                                        </p:tav>
                                        <p:tav tm="100000">
                                          <p:val>
                                            <p:strVal val="#ppt_x"/>
                                          </p:val>
                                        </p:tav>
                                      </p:tavLst>
                                    </p:anim>
                                    <p:anim calcmode="lin" valueType="num">
                                      <p:cBhvr additive="base">
                                        <p:cTn id="8" dur="500" fill="hold"/>
                                        <p:tgtEl>
                                          <p:spTgt spid="512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5123"/>
                                        </p:tgtEl>
                                        <p:attrNameLst>
                                          <p:attrName>style.visibility</p:attrName>
                                        </p:attrNameLst>
                                      </p:cBhvr>
                                      <p:to>
                                        <p:strVal val="visible"/>
                                      </p:to>
                                    </p:set>
                                    <p:animEffect transition="in" filter="dissolve">
                                      <p:cBhvr>
                                        <p:cTn id="13" dur="500"/>
                                        <p:tgtEl>
                                          <p:spTgt spid="5123"/>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5124"/>
                                        </p:tgtEl>
                                        <p:attrNameLst>
                                          <p:attrName>style.visibility</p:attrName>
                                        </p:attrNameLst>
                                      </p:cBhvr>
                                      <p:to>
                                        <p:strVal val="visible"/>
                                      </p:to>
                                    </p:set>
                                    <p:animEffect transition="in" filter="checkerboard(across)">
                                      <p:cBhvr>
                                        <p:cTn id="18" dur="500"/>
                                        <p:tgtEl>
                                          <p:spTgt spid="5124"/>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5125"/>
                                        </p:tgtEl>
                                        <p:attrNameLst>
                                          <p:attrName>style.visibility</p:attrName>
                                        </p:attrNameLst>
                                      </p:cBhvr>
                                      <p:to>
                                        <p:strVal val="visible"/>
                                      </p:to>
                                    </p:set>
                                    <p:animEffect transition="in" filter="checkerboard(across)">
                                      <p:cBhvr>
                                        <p:cTn id="23" dur="500"/>
                                        <p:tgtEl>
                                          <p:spTgt spid="5125"/>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5126"/>
                                        </p:tgtEl>
                                        <p:attrNameLst>
                                          <p:attrName>style.visibility</p:attrName>
                                        </p:attrNameLst>
                                      </p:cBhvr>
                                      <p:to>
                                        <p:strVal val="visible"/>
                                      </p:to>
                                    </p:set>
                                    <p:animEffect transition="in" filter="checkerboard(across)">
                                      <p:cBhvr>
                                        <p:cTn id="28" dur="500"/>
                                        <p:tgtEl>
                                          <p:spTgt spid="5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autoUpdateAnimBg="0"/>
      <p:bldP spid="5123" grpId="0" autoUpdateAnimBg="0"/>
      <p:bldP spid="5124" grpId="0" autoUpdateAnimBg="0"/>
      <p:bldP spid="5125" grpId="0" autoUpdateAnimBg="0"/>
      <p:bldP spid="5126"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1"/>
          <p:cNvSpPr>
            <a:spLocks noGrp="1"/>
          </p:cNvSpPr>
          <p:nvPr>
            <p:ph type="ftr" sz="quarter" idx="10"/>
          </p:nvPr>
        </p:nvSpPr>
        <p:spPr/>
        <p:txBody>
          <a:bodyPr/>
          <a:lstStyle/>
          <a:p>
            <a:endParaRPr lang="en-US"/>
          </a:p>
        </p:txBody>
      </p:sp>
      <p:sp>
        <p:nvSpPr>
          <p:cNvPr id="185346" name="Rectangle 2"/>
          <p:cNvSpPr>
            <a:spLocks noChangeArrowheads="1"/>
          </p:cNvSpPr>
          <p:nvPr/>
        </p:nvSpPr>
        <p:spPr bwMode="auto">
          <a:xfrm>
            <a:off x="0" y="0"/>
            <a:ext cx="9144000" cy="2133600"/>
          </a:xfrm>
          <a:prstGeom prst="rect">
            <a:avLst/>
          </a:prstGeom>
          <a:noFill/>
          <a:ln w="9525">
            <a:noFill/>
            <a:miter lim="800000"/>
            <a:headEnd/>
            <a:tailEnd/>
          </a:ln>
          <a:effectLst/>
        </p:spPr>
        <p:txBody>
          <a:bodyPr/>
          <a:lstStyle/>
          <a:p>
            <a:r>
              <a:rPr lang="en-US" b="1">
                <a:solidFill>
                  <a:srgbClr val="9900CC"/>
                </a:solidFill>
                <a:latin typeface="Arial" charset="0"/>
                <a:cs typeface="Arial" charset="0"/>
              </a:rPr>
              <a:t>Operation of the SCANNER :</a:t>
            </a:r>
          </a:p>
          <a:p>
            <a:r>
              <a:rPr lang="en-US" b="1">
                <a:solidFill>
                  <a:schemeClr val="tx1"/>
                </a:solidFill>
                <a:latin typeface="Arial" charset="0"/>
                <a:cs typeface="Arial" charset="0"/>
              </a:rPr>
              <a:t>On the simplest level, a scanner is a device which converts light (which we see when we look at something) into 0s and 1s (a computer-readable format). In other word, scanners convert analogue data into digital data.</a:t>
            </a:r>
          </a:p>
          <a:p>
            <a:pPr eaLnBrk="0" hangingPunct="0"/>
            <a:endParaRPr lang="en-US" sz="4000">
              <a:solidFill>
                <a:schemeClr val="tx1"/>
              </a:solidFill>
              <a:latin typeface="Times New Roman" pitchFamily="18" charset="0"/>
            </a:endParaRPr>
          </a:p>
        </p:txBody>
      </p:sp>
      <p:pic>
        <p:nvPicPr>
          <p:cNvPr id="185348" name="Picture 4" descr="18scanner.gif (29859 bytes)"/>
          <p:cNvPicPr>
            <a:picLocks noChangeAspect="1" noChangeArrowheads="1"/>
          </p:cNvPicPr>
          <p:nvPr/>
        </p:nvPicPr>
        <p:blipFill>
          <a:blip r:embed="rId2" cstate="print"/>
          <a:srcRect/>
          <a:stretch>
            <a:fillRect/>
          </a:stretch>
        </p:blipFill>
        <p:spPr bwMode="auto">
          <a:xfrm>
            <a:off x="0" y="1719263"/>
            <a:ext cx="9220200" cy="5138737"/>
          </a:xfrm>
          <a:prstGeom prst="rect">
            <a:avLst/>
          </a:prstGeom>
          <a:noFill/>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1"/>
          <p:cNvSpPr>
            <a:spLocks noGrp="1"/>
          </p:cNvSpPr>
          <p:nvPr>
            <p:ph type="ftr" sz="quarter" idx="10"/>
          </p:nvPr>
        </p:nvSpPr>
        <p:spPr/>
        <p:txBody>
          <a:bodyPr/>
          <a:lstStyle/>
          <a:p>
            <a:endParaRPr lang="en-US"/>
          </a:p>
        </p:txBody>
      </p:sp>
      <p:sp>
        <p:nvSpPr>
          <p:cNvPr id="60418" name="Text Box 2"/>
          <p:cNvSpPr txBox="1">
            <a:spLocks noChangeArrowheads="1"/>
          </p:cNvSpPr>
          <p:nvPr/>
        </p:nvSpPr>
        <p:spPr bwMode="auto">
          <a:xfrm>
            <a:off x="304800" y="0"/>
            <a:ext cx="8534400" cy="641350"/>
          </a:xfrm>
          <a:prstGeom prst="rect">
            <a:avLst/>
          </a:prstGeom>
          <a:noFill/>
          <a:ln w="9525">
            <a:noFill/>
            <a:miter lim="800000"/>
            <a:headEnd/>
            <a:tailEnd/>
          </a:ln>
          <a:effectLst/>
        </p:spPr>
        <p:txBody>
          <a:bodyPr>
            <a:spAutoFit/>
          </a:bodyPr>
          <a:lstStyle/>
          <a:p>
            <a:pPr>
              <a:spcBef>
                <a:spcPct val="50000"/>
              </a:spcBef>
            </a:pPr>
            <a:r>
              <a:rPr lang="en-US" sz="3600" b="1" u="sng">
                <a:solidFill>
                  <a:schemeClr val="tx1"/>
                </a:solidFill>
                <a:effectLst>
                  <a:outerShdw blurRad="38100" dist="38100" dir="2700000" algn="tl">
                    <a:srgbClr val="000000"/>
                  </a:outerShdw>
                </a:effectLst>
              </a:rPr>
              <a:t>DIFFERENT INPUT TYPES</a:t>
            </a:r>
          </a:p>
        </p:txBody>
      </p:sp>
      <p:sp>
        <p:nvSpPr>
          <p:cNvPr id="60421" name="Text Box 5"/>
          <p:cNvSpPr txBox="1">
            <a:spLocks noChangeArrowheads="1"/>
          </p:cNvSpPr>
          <p:nvPr/>
        </p:nvSpPr>
        <p:spPr bwMode="auto">
          <a:xfrm>
            <a:off x="304800" y="838200"/>
            <a:ext cx="8534400" cy="5584825"/>
          </a:xfrm>
          <a:prstGeom prst="rect">
            <a:avLst/>
          </a:prstGeom>
          <a:noFill/>
          <a:ln w="9525">
            <a:noFill/>
            <a:miter lim="800000"/>
            <a:headEnd/>
            <a:tailEnd/>
          </a:ln>
          <a:effectLst/>
        </p:spPr>
        <p:txBody>
          <a:bodyPr>
            <a:spAutoFit/>
          </a:bodyPr>
          <a:lstStyle/>
          <a:p>
            <a:pPr>
              <a:spcBef>
                <a:spcPct val="50000"/>
              </a:spcBef>
            </a:pPr>
            <a:r>
              <a:rPr lang="en-US" sz="3600" b="1" u="sng">
                <a:solidFill>
                  <a:schemeClr val="tx1"/>
                </a:solidFill>
                <a:effectLst>
                  <a:outerShdw blurRad="38100" dist="38100" dir="2700000" algn="tl">
                    <a:srgbClr val="000000"/>
                  </a:outerShdw>
                </a:effectLst>
              </a:rPr>
              <a:t>MICR</a:t>
            </a:r>
            <a:r>
              <a:rPr lang="en-US" sz="3600" b="1">
                <a:solidFill>
                  <a:schemeClr val="tx1"/>
                </a:solidFill>
                <a:effectLst>
                  <a:outerShdw blurRad="38100" dist="38100" dir="2700000" algn="tl">
                    <a:srgbClr val="000000"/>
                  </a:outerShdw>
                </a:effectLst>
              </a:rPr>
              <a:t> : Magnetic Ink Character Recognition.</a:t>
            </a:r>
          </a:p>
          <a:p>
            <a:pPr>
              <a:spcBef>
                <a:spcPct val="50000"/>
              </a:spcBef>
            </a:pPr>
            <a:r>
              <a:rPr lang="en-US" sz="3600" b="1">
                <a:solidFill>
                  <a:schemeClr val="tx1"/>
                </a:solidFill>
                <a:effectLst>
                  <a:outerShdw blurRad="38100" dist="38100" dir="2700000" algn="tl">
                    <a:srgbClr val="000000"/>
                  </a:outerShdw>
                </a:effectLst>
              </a:rPr>
              <a:t>This system uses highly stylized character shapes printed in an ink containing magnetic particles. These characters pre-printed in magnetic ink are recognised by a device called MICR reader.</a:t>
            </a:r>
          </a:p>
          <a:p>
            <a:pPr>
              <a:spcBef>
                <a:spcPct val="50000"/>
              </a:spcBef>
            </a:pPr>
            <a:r>
              <a:rPr lang="en-US" sz="3600" b="1">
                <a:solidFill>
                  <a:schemeClr val="tx1"/>
                </a:solidFill>
                <a:effectLst>
                  <a:outerShdw blurRad="38100" dist="38100" dir="2700000" algn="tl">
                    <a:srgbClr val="000000"/>
                  </a:outerShdw>
                </a:effectLst>
              </a:rPr>
              <a:t>Mainly used in  Bank Cheques.</a:t>
            </a:r>
            <a:endParaRPr lang="en-US" sz="3600" b="1" u="sng">
              <a:solidFill>
                <a:schemeClr val="tx1"/>
              </a:solidFill>
              <a:effectLst>
                <a:outerShdw blurRad="38100" dist="38100" dir="2700000" algn="tl">
                  <a:srgbClr val="000000"/>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0418"/>
                                        </p:tgtEl>
                                        <p:attrNameLst>
                                          <p:attrName>style.visibility</p:attrName>
                                        </p:attrNameLst>
                                      </p:cBhvr>
                                      <p:to>
                                        <p:strVal val="visible"/>
                                      </p:to>
                                    </p:set>
                                    <p:animEffect transition="in" filter="blinds(horizontal)">
                                      <p:cBhvr>
                                        <p:cTn id="7" dur="500"/>
                                        <p:tgtEl>
                                          <p:spTgt spid="6041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60421"/>
                                        </p:tgtEl>
                                        <p:attrNameLst>
                                          <p:attrName>style.visibility</p:attrName>
                                        </p:attrNameLst>
                                      </p:cBhvr>
                                      <p:to>
                                        <p:strVal val="visible"/>
                                      </p:to>
                                    </p:set>
                                    <p:anim calcmode="lin" valueType="num">
                                      <p:cBhvr additive="base">
                                        <p:cTn id="12" dur="500" fill="hold"/>
                                        <p:tgtEl>
                                          <p:spTgt spid="60421"/>
                                        </p:tgtEl>
                                        <p:attrNameLst>
                                          <p:attrName>ppt_x</p:attrName>
                                        </p:attrNameLst>
                                      </p:cBhvr>
                                      <p:tavLst>
                                        <p:tav tm="0">
                                          <p:val>
                                            <p:strVal val="0-#ppt_w/2"/>
                                          </p:val>
                                        </p:tav>
                                        <p:tav tm="100000">
                                          <p:val>
                                            <p:strVal val="#ppt_x"/>
                                          </p:val>
                                        </p:tav>
                                      </p:tavLst>
                                    </p:anim>
                                    <p:anim calcmode="lin" valueType="num">
                                      <p:cBhvr additive="base">
                                        <p:cTn id="13" dur="500" fill="hold"/>
                                        <p:tgtEl>
                                          <p:spTgt spid="604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8" grpId="0" autoUpdateAnimBg="0"/>
      <p:bldP spid="60421" grpId="0"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1"/>
          <p:cNvSpPr>
            <a:spLocks noGrp="1"/>
          </p:cNvSpPr>
          <p:nvPr>
            <p:ph type="ftr" sz="quarter" idx="10"/>
          </p:nvPr>
        </p:nvSpPr>
        <p:spPr/>
        <p:txBody>
          <a:bodyPr/>
          <a:lstStyle/>
          <a:p>
            <a:endParaRPr lang="en-US"/>
          </a:p>
        </p:txBody>
      </p:sp>
      <p:pic>
        <p:nvPicPr>
          <p:cNvPr id="76802" name="Picture 2" descr="cheque"/>
          <p:cNvPicPr>
            <a:picLocks noChangeAspect="1" noChangeArrowheads="1"/>
          </p:cNvPicPr>
          <p:nvPr/>
        </p:nvPicPr>
        <p:blipFill>
          <a:blip r:embed="rId2" cstate="print"/>
          <a:srcRect/>
          <a:stretch>
            <a:fillRect/>
          </a:stretch>
        </p:blipFill>
        <p:spPr bwMode="auto">
          <a:xfrm>
            <a:off x="457200" y="0"/>
            <a:ext cx="8329613" cy="3395663"/>
          </a:xfrm>
          <a:prstGeom prst="rect">
            <a:avLst/>
          </a:prstGeom>
          <a:noFill/>
        </p:spPr>
      </p:pic>
      <p:sp>
        <p:nvSpPr>
          <p:cNvPr id="76803" name="Line 3"/>
          <p:cNvSpPr>
            <a:spLocks noChangeShapeType="1"/>
          </p:cNvSpPr>
          <p:nvPr/>
        </p:nvSpPr>
        <p:spPr bwMode="auto">
          <a:xfrm flipH="1" flipV="1">
            <a:off x="2057400" y="3200400"/>
            <a:ext cx="533400" cy="2057400"/>
          </a:xfrm>
          <a:prstGeom prst="line">
            <a:avLst/>
          </a:prstGeom>
          <a:noFill/>
          <a:ln w="38100">
            <a:solidFill>
              <a:schemeClr val="tx1"/>
            </a:solidFill>
            <a:miter lim="800000"/>
            <a:headEnd/>
            <a:tailEnd type="triangle" w="med" len="med"/>
          </a:ln>
          <a:effectLst/>
        </p:spPr>
        <p:txBody>
          <a:bodyPr wrap="none"/>
          <a:lstStyle/>
          <a:p>
            <a:endParaRPr lang="en-US"/>
          </a:p>
        </p:txBody>
      </p:sp>
      <p:sp>
        <p:nvSpPr>
          <p:cNvPr id="76804" name="Text Box 4"/>
          <p:cNvSpPr txBox="1">
            <a:spLocks noChangeArrowheads="1"/>
          </p:cNvSpPr>
          <p:nvPr/>
        </p:nvSpPr>
        <p:spPr bwMode="auto">
          <a:xfrm>
            <a:off x="990600" y="5486400"/>
            <a:ext cx="4191000" cy="457200"/>
          </a:xfrm>
          <a:prstGeom prst="rect">
            <a:avLst/>
          </a:prstGeom>
          <a:noFill/>
          <a:ln w="9525">
            <a:noFill/>
            <a:miter lim="800000"/>
            <a:headEnd/>
            <a:tailEnd/>
          </a:ln>
          <a:effectLst/>
        </p:spPr>
        <p:txBody>
          <a:bodyPr>
            <a:spAutoFit/>
          </a:bodyPr>
          <a:lstStyle/>
          <a:p>
            <a:pPr>
              <a:spcBef>
                <a:spcPct val="50000"/>
              </a:spcBef>
            </a:pPr>
            <a:r>
              <a:rPr lang="en-US" b="1">
                <a:solidFill>
                  <a:schemeClr val="tx1"/>
                </a:solidFill>
              </a:rPr>
              <a:t>MICR CHEQUE NUMBER</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1"/>
          <p:cNvSpPr>
            <a:spLocks noGrp="1"/>
          </p:cNvSpPr>
          <p:nvPr>
            <p:ph type="ftr" sz="quarter" idx="10"/>
          </p:nvPr>
        </p:nvSpPr>
        <p:spPr/>
        <p:txBody>
          <a:bodyPr/>
          <a:lstStyle/>
          <a:p>
            <a:endParaRPr lang="en-US"/>
          </a:p>
        </p:txBody>
      </p:sp>
      <p:sp>
        <p:nvSpPr>
          <p:cNvPr id="61442" name="Text Box 2"/>
          <p:cNvSpPr txBox="1">
            <a:spLocks noChangeArrowheads="1"/>
          </p:cNvSpPr>
          <p:nvPr/>
        </p:nvSpPr>
        <p:spPr bwMode="auto">
          <a:xfrm>
            <a:off x="609600" y="304800"/>
            <a:ext cx="8153400" cy="5761038"/>
          </a:xfrm>
          <a:prstGeom prst="rect">
            <a:avLst/>
          </a:prstGeom>
          <a:noFill/>
          <a:ln w="9525">
            <a:noFill/>
            <a:miter lim="800000"/>
            <a:headEnd/>
            <a:tailEnd/>
          </a:ln>
          <a:effectLst/>
        </p:spPr>
        <p:txBody>
          <a:bodyPr>
            <a:spAutoFit/>
          </a:bodyPr>
          <a:lstStyle/>
          <a:p>
            <a:pPr>
              <a:spcBef>
                <a:spcPct val="50000"/>
              </a:spcBef>
            </a:pPr>
            <a:r>
              <a:rPr lang="en-US" sz="3600" b="1" u="sng">
                <a:solidFill>
                  <a:schemeClr val="tx1"/>
                </a:solidFill>
                <a:effectLst>
                  <a:outerShdw blurRad="38100" dist="38100" dir="2700000" algn="tl">
                    <a:srgbClr val="000000"/>
                  </a:outerShdw>
                </a:effectLst>
              </a:rPr>
              <a:t>OMR</a:t>
            </a:r>
            <a:r>
              <a:rPr lang="en-US" sz="3600" b="1">
                <a:solidFill>
                  <a:schemeClr val="tx1"/>
                </a:solidFill>
                <a:effectLst>
                  <a:outerShdw blurRad="38100" dist="38100" dir="2700000" algn="tl">
                    <a:srgbClr val="000000"/>
                  </a:outerShdw>
                </a:effectLst>
              </a:rPr>
              <a:t> : Optical Mark Reading</a:t>
            </a:r>
          </a:p>
          <a:p>
            <a:pPr>
              <a:spcBef>
                <a:spcPct val="50000"/>
              </a:spcBef>
            </a:pPr>
            <a:r>
              <a:rPr lang="en-US" sz="3200" b="1">
                <a:solidFill>
                  <a:schemeClr val="tx1"/>
                </a:solidFill>
                <a:effectLst>
                  <a:outerShdw blurRad="38100" dist="38100" dir="2700000" algn="tl">
                    <a:srgbClr val="000000"/>
                  </a:outerShdw>
                </a:effectLst>
              </a:rPr>
              <a:t>Forms and cards are pre-printed for special purposes so that a mark can be made in a specified position. Each mark at a position has a specific meaning and after scanning, the data gets transferred to computer.</a:t>
            </a:r>
          </a:p>
          <a:p>
            <a:pPr>
              <a:spcBef>
                <a:spcPct val="50000"/>
              </a:spcBef>
            </a:pPr>
            <a:r>
              <a:rPr lang="en-US" sz="3200" b="1">
                <a:solidFill>
                  <a:schemeClr val="tx1"/>
                </a:solidFill>
                <a:effectLst>
                  <a:outerShdw blurRad="38100" dist="38100" dir="2700000" algn="tl">
                    <a:srgbClr val="000000"/>
                  </a:outerShdw>
                </a:effectLst>
              </a:rPr>
              <a:t>Mainly used in correcting answers to Multiple Choice Question Papers.</a:t>
            </a:r>
          </a:p>
          <a:p>
            <a:pPr>
              <a:spcBef>
                <a:spcPct val="50000"/>
              </a:spcBef>
            </a:pPr>
            <a:endParaRPr lang="en-US" sz="3200" b="1">
              <a:solidFill>
                <a:schemeClr val="tx1"/>
              </a:solidFill>
              <a:effectLst>
                <a:outerShdw blurRad="38100" dist="38100" dir="2700000" algn="tl">
                  <a:srgbClr val="000000"/>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1442"/>
                                        </p:tgtEl>
                                        <p:attrNameLst>
                                          <p:attrName>style.visibility</p:attrName>
                                        </p:attrNameLst>
                                      </p:cBhvr>
                                      <p:to>
                                        <p:strVal val="visible"/>
                                      </p:to>
                                    </p:set>
                                    <p:animEffect transition="in" filter="randombar(horizontal)">
                                      <p:cBhvr>
                                        <p:cTn id="7" dur="500"/>
                                        <p:tgtEl>
                                          <p:spTgt spid="614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2" grpId="0"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1"/>
          <p:cNvSpPr>
            <a:spLocks noGrp="1"/>
          </p:cNvSpPr>
          <p:nvPr>
            <p:ph type="ftr" sz="quarter" idx="10"/>
          </p:nvPr>
        </p:nvSpPr>
        <p:spPr/>
        <p:txBody>
          <a:bodyPr/>
          <a:lstStyle/>
          <a:p>
            <a:endParaRPr lang="en-US"/>
          </a:p>
        </p:txBody>
      </p:sp>
      <p:graphicFrame>
        <p:nvGraphicFramePr>
          <p:cNvPr id="78852" name="Object 4"/>
          <p:cNvGraphicFramePr>
            <a:graphicFrameLocks noChangeAspect="1"/>
          </p:cNvGraphicFramePr>
          <p:nvPr/>
        </p:nvGraphicFramePr>
        <p:xfrm>
          <a:off x="1066800" y="457200"/>
          <a:ext cx="6858000" cy="5848350"/>
        </p:xfrm>
        <a:graphic>
          <a:graphicData uri="http://schemas.openxmlformats.org/presentationml/2006/ole">
            <p:oleObj spid="_x0000_s78861" name="Bitmap Image" r:id="rId3" imgW="3820058" imgH="3258005" progId="PBrush">
              <p:embed/>
            </p:oleObj>
          </a:graphicData>
        </a:graphic>
      </p:graphicFrame>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1"/>
          <p:cNvSpPr>
            <a:spLocks noGrp="1"/>
          </p:cNvSpPr>
          <p:nvPr>
            <p:ph type="ftr" sz="quarter" idx="10"/>
          </p:nvPr>
        </p:nvSpPr>
        <p:spPr/>
        <p:txBody>
          <a:bodyPr/>
          <a:lstStyle/>
          <a:p>
            <a:endParaRPr lang="en-US"/>
          </a:p>
        </p:txBody>
      </p:sp>
      <p:graphicFrame>
        <p:nvGraphicFramePr>
          <p:cNvPr id="79874" name="Object 2"/>
          <p:cNvGraphicFramePr>
            <a:graphicFrameLocks noChangeAspect="1"/>
          </p:cNvGraphicFramePr>
          <p:nvPr/>
        </p:nvGraphicFramePr>
        <p:xfrm>
          <a:off x="0" y="1905000"/>
          <a:ext cx="9144000" cy="2324100"/>
        </p:xfrm>
        <a:graphic>
          <a:graphicData uri="http://schemas.openxmlformats.org/presentationml/2006/ole">
            <p:oleObj spid="_x0000_s79883" name="Bitmap Image" r:id="rId3" imgW="5657143" imgH="1438095" progId="PBrush">
              <p:embed/>
            </p:oleObj>
          </a:graphicData>
        </a:graphic>
      </p:graphicFrame>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1"/>
          <p:cNvSpPr>
            <a:spLocks noGrp="1"/>
          </p:cNvSpPr>
          <p:nvPr>
            <p:ph type="ftr" sz="quarter" idx="10"/>
          </p:nvPr>
        </p:nvSpPr>
        <p:spPr/>
        <p:txBody>
          <a:bodyPr/>
          <a:lstStyle/>
          <a:p>
            <a:endParaRPr lang="en-US"/>
          </a:p>
        </p:txBody>
      </p:sp>
      <p:sp>
        <p:nvSpPr>
          <p:cNvPr id="62466" name="Text Box 2"/>
          <p:cNvSpPr txBox="1">
            <a:spLocks noChangeArrowheads="1"/>
          </p:cNvSpPr>
          <p:nvPr/>
        </p:nvSpPr>
        <p:spPr bwMode="auto">
          <a:xfrm>
            <a:off x="304800" y="0"/>
            <a:ext cx="8534400" cy="3937000"/>
          </a:xfrm>
          <a:prstGeom prst="rect">
            <a:avLst/>
          </a:prstGeom>
          <a:noFill/>
          <a:ln w="9525">
            <a:noFill/>
            <a:miter lim="800000"/>
            <a:headEnd/>
            <a:tailEnd/>
          </a:ln>
          <a:effectLst/>
        </p:spPr>
        <p:txBody>
          <a:bodyPr>
            <a:spAutoFit/>
          </a:bodyPr>
          <a:lstStyle/>
          <a:p>
            <a:pPr>
              <a:spcBef>
                <a:spcPct val="50000"/>
              </a:spcBef>
            </a:pPr>
            <a:r>
              <a:rPr lang="en-US" sz="3600" b="1" u="sng">
                <a:solidFill>
                  <a:schemeClr val="tx1"/>
                </a:solidFill>
                <a:effectLst>
                  <a:outerShdw blurRad="38100" dist="38100" dir="2700000" algn="tl">
                    <a:srgbClr val="000000"/>
                  </a:outerShdw>
                </a:effectLst>
              </a:rPr>
              <a:t>BAR-CODE RECOGNITION</a:t>
            </a:r>
            <a:r>
              <a:rPr lang="en-US" sz="3600" b="1">
                <a:solidFill>
                  <a:schemeClr val="tx1"/>
                </a:solidFill>
                <a:effectLst>
                  <a:outerShdw blurRad="38100" dist="38100" dir="2700000" algn="tl">
                    <a:srgbClr val="000000"/>
                  </a:outerShdw>
                </a:effectLst>
              </a:rPr>
              <a:t> : Lines or bars can be arranged in a code and are used particularly for labelling goods etc. Bar-code reading is performed by a scanner. A sequence of bits is generated and the information is recorded.</a:t>
            </a:r>
            <a:endParaRPr lang="en-US" sz="3600" b="1" u="sng">
              <a:solidFill>
                <a:schemeClr val="tx1"/>
              </a:solidFill>
              <a:effectLst>
                <a:outerShdw blurRad="38100" dist="38100" dir="2700000" algn="tl">
                  <a:srgbClr val="000000"/>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2466"/>
                                        </p:tgtEl>
                                        <p:attrNameLst>
                                          <p:attrName>style.visibility</p:attrName>
                                        </p:attrNameLst>
                                      </p:cBhvr>
                                      <p:to>
                                        <p:strVal val="visible"/>
                                      </p:to>
                                    </p:set>
                                    <p:animEffect transition="in" filter="blinds(horizontal)">
                                      <p:cBhvr>
                                        <p:cTn id="7" dur="500"/>
                                        <p:tgtEl>
                                          <p:spTgt spid="624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6" grpId="0"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1"/>
          <p:cNvSpPr>
            <a:spLocks noGrp="1"/>
          </p:cNvSpPr>
          <p:nvPr>
            <p:ph type="ftr" sz="quarter" idx="10"/>
          </p:nvPr>
        </p:nvSpPr>
        <p:spPr/>
        <p:txBody>
          <a:bodyPr/>
          <a:lstStyle/>
          <a:p>
            <a:endParaRPr lang="en-US"/>
          </a:p>
        </p:txBody>
      </p:sp>
      <p:pic>
        <p:nvPicPr>
          <p:cNvPr id="80898" name="Picture 2" descr="barcode"/>
          <p:cNvPicPr>
            <a:picLocks noChangeAspect="1" noChangeArrowheads="1"/>
          </p:cNvPicPr>
          <p:nvPr/>
        </p:nvPicPr>
        <p:blipFill>
          <a:blip r:embed="rId2" cstate="print"/>
          <a:srcRect/>
          <a:stretch>
            <a:fillRect/>
          </a:stretch>
        </p:blipFill>
        <p:spPr bwMode="auto">
          <a:xfrm>
            <a:off x="381000" y="381000"/>
            <a:ext cx="7772400" cy="4283075"/>
          </a:xfrm>
          <a:prstGeom prst="rect">
            <a:avLst/>
          </a:prstGeom>
          <a:noFill/>
        </p:spPr>
      </p:pic>
      <p:sp>
        <p:nvSpPr>
          <p:cNvPr id="80899" name="Line 3"/>
          <p:cNvSpPr>
            <a:spLocks noChangeShapeType="1"/>
          </p:cNvSpPr>
          <p:nvPr/>
        </p:nvSpPr>
        <p:spPr bwMode="auto">
          <a:xfrm flipV="1">
            <a:off x="3962400" y="2667000"/>
            <a:ext cx="1219200" cy="2819400"/>
          </a:xfrm>
          <a:prstGeom prst="line">
            <a:avLst/>
          </a:prstGeom>
          <a:noFill/>
          <a:ln w="38100">
            <a:solidFill>
              <a:schemeClr val="tx1"/>
            </a:solidFill>
            <a:miter lim="800000"/>
            <a:headEnd/>
            <a:tailEnd type="triangle" w="med" len="med"/>
          </a:ln>
          <a:effectLst/>
        </p:spPr>
        <p:txBody>
          <a:bodyPr wrap="none"/>
          <a:lstStyle/>
          <a:p>
            <a:endParaRPr lang="en-US"/>
          </a:p>
        </p:txBody>
      </p:sp>
      <p:sp>
        <p:nvSpPr>
          <p:cNvPr id="80900" name="Text Box 4"/>
          <p:cNvSpPr txBox="1">
            <a:spLocks noChangeArrowheads="1"/>
          </p:cNvSpPr>
          <p:nvPr/>
        </p:nvSpPr>
        <p:spPr bwMode="auto">
          <a:xfrm>
            <a:off x="2514600" y="5715000"/>
            <a:ext cx="5715000" cy="457200"/>
          </a:xfrm>
          <a:prstGeom prst="rect">
            <a:avLst/>
          </a:prstGeom>
          <a:noFill/>
          <a:ln w="9525">
            <a:noFill/>
            <a:miter lim="800000"/>
            <a:headEnd/>
            <a:tailEnd/>
          </a:ln>
          <a:effectLst/>
        </p:spPr>
        <p:txBody>
          <a:bodyPr>
            <a:spAutoFit/>
          </a:bodyPr>
          <a:lstStyle/>
          <a:p>
            <a:pPr>
              <a:spcBef>
                <a:spcPct val="50000"/>
              </a:spcBef>
            </a:pPr>
            <a:r>
              <a:rPr lang="en-US" b="1">
                <a:solidFill>
                  <a:schemeClr val="tx1"/>
                </a:solidFill>
              </a:rPr>
              <a:t>BAR CODE FOR PRODUCT CODE</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1"/>
          <p:cNvSpPr>
            <a:spLocks noGrp="1"/>
          </p:cNvSpPr>
          <p:nvPr>
            <p:ph type="ftr" sz="quarter" idx="10"/>
          </p:nvPr>
        </p:nvSpPr>
        <p:spPr/>
        <p:txBody>
          <a:bodyPr/>
          <a:lstStyle/>
          <a:p>
            <a:endParaRPr lang="en-US"/>
          </a:p>
        </p:txBody>
      </p:sp>
      <p:sp>
        <p:nvSpPr>
          <p:cNvPr id="63490" name="Text Box 2"/>
          <p:cNvSpPr txBox="1">
            <a:spLocks noChangeArrowheads="1"/>
          </p:cNvSpPr>
          <p:nvPr/>
        </p:nvSpPr>
        <p:spPr bwMode="auto">
          <a:xfrm>
            <a:off x="304800" y="0"/>
            <a:ext cx="8534400" cy="7507288"/>
          </a:xfrm>
          <a:prstGeom prst="rect">
            <a:avLst/>
          </a:prstGeom>
          <a:noFill/>
          <a:ln w="9525">
            <a:noFill/>
            <a:miter lim="800000"/>
            <a:headEnd/>
            <a:tailEnd/>
          </a:ln>
          <a:effectLst/>
        </p:spPr>
        <p:txBody>
          <a:bodyPr>
            <a:spAutoFit/>
          </a:bodyPr>
          <a:lstStyle/>
          <a:p>
            <a:pPr>
              <a:spcBef>
                <a:spcPct val="50000"/>
              </a:spcBef>
            </a:pPr>
            <a:r>
              <a:rPr lang="en-US" sz="3600" b="1" u="sng">
                <a:solidFill>
                  <a:schemeClr val="tx1"/>
                </a:solidFill>
                <a:effectLst>
                  <a:outerShdw blurRad="38100" dist="38100" dir="2700000" algn="tl">
                    <a:srgbClr val="000000"/>
                  </a:outerShdw>
                </a:effectLst>
              </a:rPr>
              <a:t>VOICE INPUT</a:t>
            </a:r>
            <a:r>
              <a:rPr lang="en-US" sz="3600" b="1">
                <a:solidFill>
                  <a:schemeClr val="tx1"/>
                </a:solidFill>
                <a:effectLst>
                  <a:outerShdw blurRad="38100" dist="38100" dir="2700000" algn="tl">
                    <a:srgbClr val="000000"/>
                  </a:outerShdw>
                </a:effectLst>
              </a:rPr>
              <a:t> : This system accepts spoken input. The waveform created by the input is analysed, patterns are extracted and matched against pre-stored patterns to identify the input. The words and phrases the system is to recognise,  are spoken with the system and the patterns are created for future matching.  For the voice of more than one person, training with the system must be done separately.</a:t>
            </a:r>
          </a:p>
          <a:p>
            <a:pPr>
              <a:spcBef>
                <a:spcPct val="50000"/>
              </a:spcBef>
            </a:pPr>
            <a:endParaRPr lang="en-US" sz="3600" b="1" u="sng">
              <a:solidFill>
                <a:schemeClr val="tx1"/>
              </a:solidFill>
              <a:effectLst>
                <a:outerShdw blurRad="38100" dist="38100" dir="2700000" algn="tl">
                  <a:srgbClr val="000000"/>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63490"/>
                                        </p:tgtEl>
                                        <p:attrNameLst>
                                          <p:attrName>style.visibility</p:attrName>
                                        </p:attrNameLst>
                                      </p:cBhvr>
                                      <p:to>
                                        <p:strVal val="visible"/>
                                      </p:to>
                                    </p:set>
                                    <p:animEffect transition="in" filter="box(in)">
                                      <p:cBhvr>
                                        <p:cTn id="7" dur="500"/>
                                        <p:tgtEl>
                                          <p:spTgt spid="634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0" grpId="0"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1"/>
          <p:cNvSpPr>
            <a:spLocks noGrp="1"/>
          </p:cNvSpPr>
          <p:nvPr>
            <p:ph type="ftr" sz="quarter" idx="10"/>
          </p:nvPr>
        </p:nvSpPr>
        <p:spPr/>
        <p:txBody>
          <a:bodyPr/>
          <a:lstStyle/>
          <a:p>
            <a:endParaRPr lang="en-US"/>
          </a:p>
        </p:txBody>
      </p:sp>
      <p:sp>
        <p:nvSpPr>
          <p:cNvPr id="64514" name="Text Box 2"/>
          <p:cNvSpPr txBox="1">
            <a:spLocks noChangeArrowheads="1"/>
          </p:cNvSpPr>
          <p:nvPr/>
        </p:nvSpPr>
        <p:spPr bwMode="auto">
          <a:xfrm>
            <a:off x="304800" y="0"/>
            <a:ext cx="8534400" cy="641350"/>
          </a:xfrm>
          <a:prstGeom prst="rect">
            <a:avLst/>
          </a:prstGeom>
          <a:noFill/>
          <a:ln w="9525">
            <a:noFill/>
            <a:miter lim="800000"/>
            <a:headEnd/>
            <a:tailEnd/>
          </a:ln>
          <a:effectLst/>
        </p:spPr>
        <p:txBody>
          <a:bodyPr>
            <a:spAutoFit/>
          </a:bodyPr>
          <a:lstStyle/>
          <a:p>
            <a:pPr>
              <a:spcBef>
                <a:spcPct val="50000"/>
              </a:spcBef>
            </a:pPr>
            <a:r>
              <a:rPr lang="en-US" sz="3600" b="1" u="sng">
                <a:solidFill>
                  <a:schemeClr val="tx1"/>
                </a:solidFill>
                <a:effectLst>
                  <a:outerShdw blurRad="38100" dist="38100" dir="2700000" algn="tl">
                    <a:srgbClr val="000000"/>
                  </a:outerShdw>
                </a:effectLst>
              </a:rPr>
              <a:t>OUTPUT DEVICES</a:t>
            </a:r>
          </a:p>
        </p:txBody>
      </p:sp>
      <p:sp>
        <p:nvSpPr>
          <p:cNvPr id="64517" name="Text Box 5"/>
          <p:cNvSpPr txBox="1">
            <a:spLocks noChangeArrowheads="1"/>
          </p:cNvSpPr>
          <p:nvPr/>
        </p:nvSpPr>
        <p:spPr bwMode="auto">
          <a:xfrm>
            <a:off x="228600" y="1905000"/>
            <a:ext cx="8534400" cy="3937000"/>
          </a:xfrm>
          <a:prstGeom prst="rect">
            <a:avLst/>
          </a:prstGeom>
          <a:noFill/>
          <a:ln w="9525">
            <a:noFill/>
            <a:miter lim="800000"/>
            <a:headEnd/>
            <a:tailEnd/>
          </a:ln>
          <a:effectLst/>
        </p:spPr>
        <p:txBody>
          <a:bodyPr>
            <a:spAutoFit/>
          </a:bodyPr>
          <a:lstStyle/>
          <a:p>
            <a:pPr>
              <a:spcBef>
                <a:spcPct val="50000"/>
              </a:spcBef>
            </a:pPr>
            <a:r>
              <a:rPr lang="en-US" sz="3600" b="1" u="sng">
                <a:solidFill>
                  <a:schemeClr val="tx1"/>
                </a:solidFill>
                <a:effectLst>
                  <a:outerShdw blurRad="38100" dist="38100" dir="2700000" algn="tl">
                    <a:srgbClr val="000000"/>
                  </a:outerShdw>
                </a:effectLst>
              </a:rPr>
              <a:t>VDU</a:t>
            </a:r>
            <a:r>
              <a:rPr lang="en-US" sz="3600" b="1">
                <a:solidFill>
                  <a:schemeClr val="tx1"/>
                </a:solidFill>
                <a:effectLst>
                  <a:outerShdw blurRad="38100" dist="38100" dir="2700000" algn="tl">
                    <a:srgbClr val="000000"/>
                  </a:outerShdw>
                </a:effectLst>
              </a:rPr>
              <a:t> : Visual Display Unit. Also called a </a:t>
            </a:r>
            <a:r>
              <a:rPr lang="en-US" sz="3600" b="1">
                <a:solidFill>
                  <a:srgbClr val="FF9900"/>
                </a:solidFill>
                <a:effectLst>
                  <a:outerShdw blurRad="38100" dist="38100" dir="2700000" algn="tl">
                    <a:srgbClr val="000000"/>
                  </a:outerShdw>
                </a:effectLst>
              </a:rPr>
              <a:t>monitor</a:t>
            </a:r>
            <a:r>
              <a:rPr lang="en-US" sz="3600" b="1">
                <a:solidFill>
                  <a:schemeClr val="tx1"/>
                </a:solidFill>
                <a:effectLst>
                  <a:outerShdw blurRad="38100" dist="38100" dir="2700000" algn="tl">
                    <a:srgbClr val="000000"/>
                  </a:outerShdw>
                </a:effectLst>
              </a:rPr>
              <a:t> or a </a:t>
            </a:r>
            <a:r>
              <a:rPr lang="en-US" sz="3600" b="1">
                <a:solidFill>
                  <a:srgbClr val="FF9900"/>
                </a:solidFill>
                <a:effectLst>
                  <a:outerShdw blurRad="38100" dist="38100" dir="2700000" algn="tl">
                    <a:srgbClr val="000000"/>
                  </a:outerShdw>
                </a:effectLst>
              </a:rPr>
              <a:t>screen</a:t>
            </a:r>
            <a:r>
              <a:rPr lang="en-US" sz="3600" b="1">
                <a:solidFill>
                  <a:schemeClr val="tx1"/>
                </a:solidFill>
                <a:effectLst>
                  <a:outerShdw blurRad="38100" dist="38100" dir="2700000" algn="tl">
                    <a:srgbClr val="000000"/>
                  </a:outerShdw>
                </a:effectLst>
              </a:rPr>
              <a:t>. It a device similar to a TV screen. The output on a VDU is temporary.</a:t>
            </a:r>
          </a:p>
          <a:p>
            <a:pPr>
              <a:spcBef>
                <a:spcPct val="50000"/>
              </a:spcBef>
            </a:pPr>
            <a:endParaRPr lang="en-US" sz="3600" b="1">
              <a:solidFill>
                <a:schemeClr val="tx1"/>
              </a:solidFill>
              <a:effectLst>
                <a:outerShdw blurRad="38100" dist="38100" dir="2700000" algn="tl">
                  <a:srgbClr val="000000"/>
                </a:outerShdw>
              </a:effectLst>
            </a:endParaRPr>
          </a:p>
          <a:p>
            <a:pPr>
              <a:spcBef>
                <a:spcPct val="50000"/>
              </a:spcBef>
            </a:pPr>
            <a:endParaRPr lang="en-US" sz="3600" b="1" u="sng">
              <a:solidFill>
                <a:schemeClr val="tx1"/>
              </a:solidFill>
              <a:effectLst>
                <a:outerShdw blurRad="38100" dist="38100" dir="2700000" algn="tl">
                  <a:srgbClr val="000000"/>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4514"/>
                                        </p:tgtEl>
                                        <p:attrNameLst>
                                          <p:attrName>style.visibility</p:attrName>
                                        </p:attrNameLst>
                                      </p:cBhvr>
                                      <p:to>
                                        <p:strVal val="visible"/>
                                      </p:to>
                                    </p:set>
                                    <p:anim calcmode="lin" valueType="num">
                                      <p:cBhvr additive="base">
                                        <p:cTn id="7" dur="500" fill="hold"/>
                                        <p:tgtEl>
                                          <p:spTgt spid="64514"/>
                                        </p:tgtEl>
                                        <p:attrNameLst>
                                          <p:attrName>ppt_x</p:attrName>
                                        </p:attrNameLst>
                                      </p:cBhvr>
                                      <p:tavLst>
                                        <p:tav tm="0">
                                          <p:val>
                                            <p:strVal val="0-#ppt_w/2"/>
                                          </p:val>
                                        </p:tav>
                                        <p:tav tm="100000">
                                          <p:val>
                                            <p:strVal val="#ppt_x"/>
                                          </p:val>
                                        </p:tav>
                                      </p:tavLst>
                                    </p:anim>
                                    <p:anim calcmode="lin" valueType="num">
                                      <p:cBhvr additive="base">
                                        <p:cTn id="8" dur="500" fill="hold"/>
                                        <p:tgtEl>
                                          <p:spTgt spid="6451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4517"/>
                                        </p:tgtEl>
                                        <p:attrNameLst>
                                          <p:attrName>style.visibility</p:attrName>
                                        </p:attrNameLst>
                                      </p:cBhvr>
                                      <p:to>
                                        <p:strVal val="visible"/>
                                      </p:to>
                                    </p:set>
                                    <p:anim calcmode="lin" valueType="num">
                                      <p:cBhvr additive="base">
                                        <p:cTn id="13" dur="500" fill="hold"/>
                                        <p:tgtEl>
                                          <p:spTgt spid="64517"/>
                                        </p:tgtEl>
                                        <p:attrNameLst>
                                          <p:attrName>ppt_x</p:attrName>
                                        </p:attrNameLst>
                                      </p:cBhvr>
                                      <p:tavLst>
                                        <p:tav tm="0">
                                          <p:val>
                                            <p:strVal val="0-#ppt_w/2"/>
                                          </p:val>
                                        </p:tav>
                                        <p:tav tm="100000">
                                          <p:val>
                                            <p:strVal val="#ppt_x"/>
                                          </p:val>
                                        </p:tav>
                                      </p:tavLst>
                                    </p:anim>
                                    <p:anim calcmode="lin" valueType="num">
                                      <p:cBhvr additive="base">
                                        <p:cTn id="14" dur="500" fill="hold"/>
                                        <p:tgtEl>
                                          <p:spTgt spid="645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4" grpId="0" autoUpdateAnimBg="0"/>
      <p:bldP spid="64517"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1"/>
          <p:cNvSpPr>
            <a:spLocks noGrp="1"/>
          </p:cNvSpPr>
          <p:nvPr>
            <p:ph type="ftr" sz="quarter" idx="10"/>
          </p:nvPr>
        </p:nvSpPr>
        <p:spPr/>
        <p:txBody>
          <a:bodyPr/>
          <a:lstStyle/>
          <a:p>
            <a:endParaRPr lang="en-US"/>
          </a:p>
        </p:txBody>
      </p:sp>
      <p:sp>
        <p:nvSpPr>
          <p:cNvPr id="6146" name="Text Box 2"/>
          <p:cNvSpPr txBox="1">
            <a:spLocks noChangeArrowheads="1"/>
          </p:cNvSpPr>
          <p:nvPr/>
        </p:nvSpPr>
        <p:spPr bwMode="auto">
          <a:xfrm>
            <a:off x="685800" y="304800"/>
            <a:ext cx="7086600" cy="641350"/>
          </a:xfrm>
          <a:prstGeom prst="rect">
            <a:avLst/>
          </a:prstGeom>
          <a:noFill/>
          <a:ln w="9525">
            <a:noFill/>
            <a:miter lim="800000"/>
            <a:headEnd/>
            <a:tailEnd/>
          </a:ln>
          <a:effectLst/>
        </p:spPr>
        <p:txBody>
          <a:bodyPr>
            <a:spAutoFit/>
          </a:bodyPr>
          <a:lstStyle/>
          <a:p>
            <a:pPr eaLnBrk="0" hangingPunct="0"/>
            <a:r>
              <a:rPr lang="en-US" sz="3600" b="1">
                <a:solidFill>
                  <a:schemeClr val="tx1"/>
                </a:solidFill>
                <a:latin typeface="Times New Roman" pitchFamily="18" charset="0"/>
              </a:rPr>
              <a:t>DATA &amp; INFORMATION</a:t>
            </a:r>
          </a:p>
        </p:txBody>
      </p:sp>
      <p:sp>
        <p:nvSpPr>
          <p:cNvPr id="6147" name="Text Box 3"/>
          <p:cNvSpPr txBox="1">
            <a:spLocks noChangeArrowheads="1"/>
          </p:cNvSpPr>
          <p:nvPr/>
        </p:nvSpPr>
        <p:spPr bwMode="auto">
          <a:xfrm>
            <a:off x="609600" y="1066800"/>
            <a:ext cx="8229600" cy="2041525"/>
          </a:xfrm>
          <a:prstGeom prst="rect">
            <a:avLst/>
          </a:prstGeom>
          <a:noFill/>
          <a:ln w="9525">
            <a:noFill/>
            <a:miter lim="800000"/>
            <a:headEnd/>
            <a:tailEnd/>
          </a:ln>
          <a:effectLst/>
        </p:spPr>
        <p:txBody>
          <a:bodyPr>
            <a:spAutoFit/>
          </a:bodyPr>
          <a:lstStyle/>
          <a:p>
            <a:pPr eaLnBrk="0" hangingPunct="0"/>
            <a:r>
              <a:rPr lang="en-US" sz="3200" b="1" u="sng">
                <a:solidFill>
                  <a:schemeClr val="tx1"/>
                </a:solidFill>
                <a:effectLst>
                  <a:outerShdw blurRad="38100" dist="38100" dir="2700000" algn="tl">
                    <a:srgbClr val="000000"/>
                  </a:outerShdw>
                </a:effectLst>
                <a:latin typeface="Times New Roman" pitchFamily="18" charset="0"/>
              </a:rPr>
              <a:t>DATA</a:t>
            </a:r>
            <a:r>
              <a:rPr lang="en-US" sz="3200">
                <a:solidFill>
                  <a:schemeClr val="tx1"/>
                </a:solidFill>
                <a:latin typeface="Times New Roman" pitchFamily="18" charset="0"/>
              </a:rPr>
              <a:t> is described as some FACTS, FIGURES and STATISTICS about a particular instance.</a:t>
            </a:r>
          </a:p>
          <a:p>
            <a:pPr eaLnBrk="0" hangingPunct="0"/>
            <a:endParaRPr lang="en-US" sz="3200">
              <a:solidFill>
                <a:schemeClr val="tx1"/>
              </a:solidFill>
              <a:latin typeface="Times New Roman" pitchFamily="18" charset="0"/>
            </a:endParaRPr>
          </a:p>
          <a:p>
            <a:pPr eaLnBrk="0" hangingPunct="0"/>
            <a:r>
              <a:rPr lang="en-US" sz="3200">
                <a:solidFill>
                  <a:schemeClr val="tx1"/>
                </a:solidFill>
                <a:latin typeface="Times New Roman" pitchFamily="18" charset="0"/>
              </a:rPr>
              <a:t>For example : MARKS in individual subjects.</a:t>
            </a:r>
          </a:p>
        </p:txBody>
      </p:sp>
      <p:sp>
        <p:nvSpPr>
          <p:cNvPr id="6149" name="Text Box 5"/>
          <p:cNvSpPr txBox="1">
            <a:spLocks noChangeArrowheads="1"/>
          </p:cNvSpPr>
          <p:nvPr/>
        </p:nvSpPr>
        <p:spPr bwMode="auto">
          <a:xfrm>
            <a:off x="457200" y="3429000"/>
            <a:ext cx="8229600" cy="3016250"/>
          </a:xfrm>
          <a:prstGeom prst="rect">
            <a:avLst/>
          </a:prstGeom>
          <a:noFill/>
          <a:ln w="9525">
            <a:noFill/>
            <a:miter lim="800000"/>
            <a:headEnd/>
            <a:tailEnd/>
          </a:ln>
          <a:effectLst/>
        </p:spPr>
        <p:txBody>
          <a:bodyPr>
            <a:spAutoFit/>
          </a:bodyPr>
          <a:lstStyle/>
          <a:p>
            <a:pPr eaLnBrk="0" hangingPunct="0"/>
            <a:r>
              <a:rPr lang="en-US" sz="3200" b="1" u="sng">
                <a:solidFill>
                  <a:schemeClr val="tx1"/>
                </a:solidFill>
                <a:effectLst>
                  <a:outerShdw blurRad="38100" dist="38100" dir="2700000" algn="tl">
                    <a:srgbClr val="000000"/>
                  </a:outerShdw>
                </a:effectLst>
                <a:latin typeface="Times New Roman" pitchFamily="18" charset="0"/>
              </a:rPr>
              <a:t>INFORMATION</a:t>
            </a:r>
            <a:r>
              <a:rPr lang="en-US" sz="3200">
                <a:solidFill>
                  <a:schemeClr val="tx1"/>
                </a:solidFill>
                <a:latin typeface="Times New Roman" pitchFamily="18" charset="0"/>
              </a:rPr>
              <a:t> is some FACTS, FIGURES and STATISTICS which help us in </a:t>
            </a:r>
            <a:r>
              <a:rPr lang="en-US" sz="3200" b="1" i="1" u="sng">
                <a:solidFill>
                  <a:schemeClr val="tx1"/>
                </a:solidFill>
                <a:effectLst>
                  <a:outerShdw blurRad="38100" dist="38100" dir="2700000" algn="tl">
                    <a:srgbClr val="000000"/>
                  </a:outerShdw>
                </a:effectLst>
                <a:latin typeface="Times New Roman" pitchFamily="18" charset="0"/>
              </a:rPr>
              <a:t>decision making</a:t>
            </a:r>
            <a:r>
              <a:rPr lang="en-US" sz="3200">
                <a:solidFill>
                  <a:schemeClr val="tx1"/>
                </a:solidFill>
                <a:latin typeface="Times New Roman" pitchFamily="18" charset="0"/>
              </a:rPr>
              <a:t>. Generally information is the result of data processing. </a:t>
            </a:r>
          </a:p>
          <a:p>
            <a:pPr eaLnBrk="0" hangingPunct="0"/>
            <a:endParaRPr lang="en-US" sz="3200">
              <a:solidFill>
                <a:schemeClr val="tx1"/>
              </a:solidFill>
              <a:latin typeface="Times New Roman" pitchFamily="18" charset="0"/>
            </a:endParaRPr>
          </a:p>
          <a:p>
            <a:pPr eaLnBrk="0" hangingPunct="0"/>
            <a:r>
              <a:rPr lang="en-US" sz="3200">
                <a:solidFill>
                  <a:schemeClr val="tx1"/>
                </a:solidFill>
                <a:latin typeface="Times New Roman" pitchFamily="18" charset="0"/>
              </a:rPr>
              <a:t>For example : PERCENTAGE &amp; GRADE.</a:t>
            </a:r>
          </a:p>
        </p:txBody>
      </p:sp>
      <p:sp>
        <p:nvSpPr>
          <p:cNvPr id="6150" name="Line 6"/>
          <p:cNvSpPr>
            <a:spLocks noChangeShapeType="1"/>
          </p:cNvSpPr>
          <p:nvPr/>
        </p:nvSpPr>
        <p:spPr bwMode="auto">
          <a:xfrm>
            <a:off x="228600" y="3429000"/>
            <a:ext cx="8915400" cy="0"/>
          </a:xfrm>
          <a:prstGeom prst="line">
            <a:avLst/>
          </a:prstGeom>
          <a:noFill/>
          <a:ln w="9525">
            <a:solidFill>
              <a:schemeClr val="tx1"/>
            </a:solidFill>
            <a:round/>
            <a:headEnd/>
            <a:tailEnd/>
          </a:ln>
          <a:effectLst/>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additive="base">
                                        <p:cTn id="7" dur="500" fill="hold"/>
                                        <p:tgtEl>
                                          <p:spTgt spid="6146"/>
                                        </p:tgtEl>
                                        <p:attrNameLst>
                                          <p:attrName>ppt_x</p:attrName>
                                        </p:attrNameLst>
                                      </p:cBhvr>
                                      <p:tavLst>
                                        <p:tav tm="0">
                                          <p:val>
                                            <p:strVal val="0-#ppt_w/2"/>
                                          </p:val>
                                        </p:tav>
                                        <p:tav tm="100000">
                                          <p:val>
                                            <p:strVal val="#ppt_x"/>
                                          </p:val>
                                        </p:tav>
                                      </p:tavLst>
                                    </p:anim>
                                    <p:anim calcmode="lin" valueType="num">
                                      <p:cBhvr additive="base">
                                        <p:cTn id="8" dur="500" fill="hold"/>
                                        <p:tgtEl>
                                          <p:spTgt spid="614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6147"/>
                                        </p:tgtEl>
                                        <p:attrNameLst>
                                          <p:attrName>style.visibility</p:attrName>
                                        </p:attrNameLst>
                                      </p:cBhvr>
                                      <p:to>
                                        <p:strVal val="visible"/>
                                      </p:to>
                                    </p:set>
                                    <p:animEffect transition="in" filter="randombar(horizontal)">
                                      <p:cBhvr>
                                        <p:cTn id="13" dur="500"/>
                                        <p:tgtEl>
                                          <p:spTgt spid="6147"/>
                                        </p:tgtEl>
                                      </p:cBhvr>
                                    </p:animEffect>
                                  </p:childTnLst>
                                </p:cTn>
                              </p:par>
                            </p:childTnLst>
                          </p:cTn>
                        </p:par>
                        <p:par>
                          <p:cTn id="14" fill="hold">
                            <p:stCondLst>
                              <p:cond delay="500"/>
                            </p:stCondLst>
                            <p:childTnLst>
                              <p:par>
                                <p:cTn id="15" presetID="7" presetClass="entr" presetSubtype="4" fill="hold" grpId="0" nodeType="afterEffect">
                                  <p:stCondLst>
                                    <p:cond delay="0"/>
                                  </p:stCondLst>
                                  <p:childTnLst>
                                    <p:set>
                                      <p:cBhvr>
                                        <p:cTn id="16" dur="1" fill="hold">
                                          <p:stCondLst>
                                            <p:cond delay="0"/>
                                          </p:stCondLst>
                                        </p:cTn>
                                        <p:tgtEl>
                                          <p:spTgt spid="6150"/>
                                        </p:tgtEl>
                                        <p:attrNameLst>
                                          <p:attrName>style.visibility</p:attrName>
                                        </p:attrNameLst>
                                      </p:cBhvr>
                                      <p:to>
                                        <p:strVal val="visible"/>
                                      </p:to>
                                    </p:set>
                                    <p:anim calcmode="lin" valueType="num">
                                      <p:cBhvr additive="base">
                                        <p:cTn id="17" dur="5000" fill="hold"/>
                                        <p:tgtEl>
                                          <p:spTgt spid="6150"/>
                                        </p:tgtEl>
                                        <p:attrNameLst>
                                          <p:attrName>ppt_x</p:attrName>
                                        </p:attrNameLst>
                                      </p:cBhvr>
                                      <p:tavLst>
                                        <p:tav tm="0">
                                          <p:val>
                                            <p:strVal val="#ppt_x"/>
                                          </p:val>
                                        </p:tav>
                                        <p:tav tm="100000">
                                          <p:val>
                                            <p:strVal val="#ppt_x"/>
                                          </p:val>
                                        </p:tav>
                                      </p:tavLst>
                                    </p:anim>
                                    <p:anim calcmode="lin" valueType="num">
                                      <p:cBhvr additive="base">
                                        <p:cTn id="18" dur="5000" fill="hold"/>
                                        <p:tgtEl>
                                          <p:spTgt spid="6150"/>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6149"/>
                                        </p:tgtEl>
                                        <p:attrNameLst>
                                          <p:attrName>style.visibility</p:attrName>
                                        </p:attrNameLst>
                                      </p:cBhvr>
                                      <p:to>
                                        <p:strVal val="visible"/>
                                      </p:to>
                                    </p:set>
                                    <p:animEffect transition="in" filter="slide(fromBottom)">
                                      <p:cBhvr>
                                        <p:cTn id="23" dur="500"/>
                                        <p:tgtEl>
                                          <p:spTgt spid="6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autoUpdateAnimBg="0"/>
      <p:bldP spid="6147" grpId="0" autoUpdateAnimBg="0"/>
      <p:bldP spid="6149" grpId="0" autoUpdateAnimBg="0"/>
      <p:bldP spid="6150"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1"/>
          <p:cNvSpPr>
            <a:spLocks noGrp="1"/>
          </p:cNvSpPr>
          <p:nvPr>
            <p:ph type="ftr" sz="quarter" idx="10"/>
          </p:nvPr>
        </p:nvSpPr>
        <p:spPr/>
        <p:txBody>
          <a:bodyPr/>
          <a:lstStyle/>
          <a:p>
            <a:endParaRPr lang="en-US"/>
          </a:p>
        </p:txBody>
      </p:sp>
      <p:sp>
        <p:nvSpPr>
          <p:cNvPr id="175106" name="Rectangle 1026"/>
          <p:cNvSpPr>
            <a:spLocks noChangeArrowheads="1"/>
          </p:cNvSpPr>
          <p:nvPr/>
        </p:nvSpPr>
        <p:spPr bwMode="auto">
          <a:xfrm>
            <a:off x="0" y="0"/>
            <a:ext cx="9144000" cy="1552575"/>
          </a:xfrm>
          <a:prstGeom prst="rect">
            <a:avLst/>
          </a:prstGeom>
          <a:noFill/>
          <a:ln w="9525">
            <a:noFill/>
            <a:miter lim="800000"/>
            <a:headEnd/>
            <a:tailEnd/>
          </a:ln>
          <a:effectLst/>
        </p:spPr>
        <p:txBody>
          <a:bodyPr/>
          <a:lstStyle/>
          <a:p>
            <a:r>
              <a:rPr lang="en-US" sz="2800" b="1">
                <a:solidFill>
                  <a:schemeClr val="tx1"/>
                </a:solidFill>
                <a:latin typeface="Arial" charset="0"/>
                <a:cs typeface="Arial" charset="0"/>
              </a:rPr>
              <a:t>The technology behind monitors and televisions is The cathode-ray tube, or CRT, A CRT is an sealed glass bottle with no air inside. It begins with a slim neck and tapers outward until it forms a large base. The base is the monitor’s ‘screen’ and is coated on the inside with a matrix of thousands of tiny phosphor dots. Phosphors are chemicals which emit light when excited by a stream of electrons: different phosphors emit different coloured light. </a:t>
            </a:r>
            <a:endParaRPr lang="en-US" sz="2800" b="1">
              <a:solidFill>
                <a:schemeClr val="tx1"/>
              </a:solidFill>
              <a:latin typeface="Times New Roman" pitchFamily="18" charset="0"/>
            </a:endParaRPr>
          </a:p>
        </p:txBody>
      </p:sp>
      <p:pic>
        <p:nvPicPr>
          <p:cNvPr id="175109" name="Picture 1029" descr="06crtmon.gif (7186 bytes)"/>
          <p:cNvPicPr>
            <a:picLocks noChangeAspect="1" noChangeArrowheads="1"/>
          </p:cNvPicPr>
          <p:nvPr/>
        </p:nvPicPr>
        <p:blipFill>
          <a:blip r:embed="rId2" cstate="print"/>
          <a:srcRect/>
          <a:stretch>
            <a:fillRect/>
          </a:stretch>
        </p:blipFill>
        <p:spPr bwMode="auto">
          <a:xfrm>
            <a:off x="5029200" y="3771900"/>
            <a:ext cx="4114800" cy="3086100"/>
          </a:xfrm>
          <a:prstGeom prst="rect">
            <a:avLst/>
          </a:prstGeom>
          <a:noFill/>
        </p:spPr>
      </p:pic>
      <p:sp>
        <p:nvSpPr>
          <p:cNvPr id="175110" name="Rectangle 1030"/>
          <p:cNvSpPr>
            <a:spLocks noChangeArrowheads="1"/>
          </p:cNvSpPr>
          <p:nvPr/>
        </p:nvSpPr>
        <p:spPr bwMode="auto">
          <a:xfrm>
            <a:off x="0" y="4203700"/>
            <a:ext cx="5410200" cy="2654300"/>
          </a:xfrm>
          <a:prstGeom prst="rect">
            <a:avLst/>
          </a:prstGeom>
          <a:noFill/>
          <a:ln w="9525">
            <a:noFill/>
            <a:miter lim="800000"/>
            <a:headEnd/>
            <a:tailEnd/>
          </a:ln>
          <a:effectLst/>
        </p:spPr>
        <p:txBody>
          <a:bodyPr>
            <a:spAutoFit/>
          </a:bodyPr>
          <a:lstStyle/>
          <a:p>
            <a:r>
              <a:rPr lang="en-US" sz="2800" b="1">
                <a:solidFill>
                  <a:schemeClr val="tx1"/>
                </a:solidFill>
                <a:latin typeface="Arial" charset="0"/>
                <a:cs typeface="Arial" charset="0"/>
              </a:rPr>
              <a:t>Each dot consists of three blobs of coloured phosphor: one red, one green, one blue. These groups of three phosphors make up what is known as a single pixel. </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1"/>
          <p:cNvSpPr>
            <a:spLocks noGrp="1"/>
          </p:cNvSpPr>
          <p:nvPr>
            <p:ph type="ftr" sz="quarter" idx="10"/>
          </p:nvPr>
        </p:nvSpPr>
        <p:spPr/>
        <p:txBody>
          <a:bodyPr/>
          <a:lstStyle/>
          <a:p>
            <a:endParaRPr lang="en-US"/>
          </a:p>
        </p:txBody>
      </p:sp>
      <p:sp>
        <p:nvSpPr>
          <p:cNvPr id="71682" name="Text Box 2"/>
          <p:cNvSpPr txBox="1">
            <a:spLocks noChangeArrowheads="1"/>
          </p:cNvSpPr>
          <p:nvPr/>
        </p:nvSpPr>
        <p:spPr bwMode="auto">
          <a:xfrm>
            <a:off x="381000" y="533400"/>
            <a:ext cx="8534400" cy="1739900"/>
          </a:xfrm>
          <a:prstGeom prst="rect">
            <a:avLst/>
          </a:prstGeom>
          <a:noFill/>
          <a:ln w="9525">
            <a:noFill/>
            <a:miter lim="800000"/>
            <a:headEnd/>
            <a:tailEnd/>
          </a:ln>
          <a:effectLst/>
        </p:spPr>
        <p:txBody>
          <a:bodyPr>
            <a:spAutoFit/>
          </a:bodyPr>
          <a:lstStyle/>
          <a:p>
            <a:pPr>
              <a:spcBef>
                <a:spcPct val="50000"/>
              </a:spcBef>
            </a:pPr>
            <a:r>
              <a:rPr lang="en-US" sz="3600" b="1" u="sng">
                <a:solidFill>
                  <a:schemeClr val="tx1"/>
                </a:solidFill>
                <a:effectLst>
                  <a:outerShdw blurRad="38100" dist="38100" dir="2700000" algn="tl">
                    <a:srgbClr val="000000"/>
                  </a:outerShdw>
                </a:effectLst>
              </a:rPr>
              <a:t>PRINTER</a:t>
            </a:r>
            <a:r>
              <a:rPr lang="en-US" sz="3600" b="1">
                <a:solidFill>
                  <a:schemeClr val="tx1"/>
                </a:solidFill>
                <a:effectLst>
                  <a:outerShdw blurRad="38100" dist="38100" dir="2700000" algn="tl">
                    <a:srgbClr val="000000"/>
                  </a:outerShdw>
                </a:effectLst>
              </a:rPr>
              <a:t> : A printer produces output on paper which can be permanently kept.</a:t>
            </a:r>
            <a:endParaRPr lang="en-US" sz="3600" b="1" u="sng">
              <a:solidFill>
                <a:schemeClr val="tx1"/>
              </a:solidFill>
              <a:effectLst>
                <a:outerShdw blurRad="38100" dist="38100" dir="2700000" algn="tl">
                  <a:srgbClr val="000000"/>
                </a:outerShdw>
              </a:effectLst>
            </a:endParaRPr>
          </a:p>
        </p:txBody>
      </p:sp>
      <p:sp>
        <p:nvSpPr>
          <p:cNvPr id="71683" name="Text Box 3"/>
          <p:cNvSpPr txBox="1">
            <a:spLocks noChangeArrowheads="1"/>
          </p:cNvSpPr>
          <p:nvPr/>
        </p:nvSpPr>
        <p:spPr bwMode="auto">
          <a:xfrm>
            <a:off x="304800" y="3200400"/>
            <a:ext cx="8534400" cy="3113088"/>
          </a:xfrm>
          <a:prstGeom prst="rect">
            <a:avLst/>
          </a:prstGeom>
          <a:noFill/>
          <a:ln w="9525">
            <a:noFill/>
            <a:miter lim="800000"/>
            <a:headEnd/>
            <a:tailEnd/>
          </a:ln>
          <a:effectLst/>
        </p:spPr>
        <p:txBody>
          <a:bodyPr>
            <a:spAutoFit/>
          </a:bodyPr>
          <a:lstStyle/>
          <a:p>
            <a:pPr>
              <a:spcBef>
                <a:spcPct val="50000"/>
              </a:spcBef>
            </a:pPr>
            <a:r>
              <a:rPr lang="en-US" sz="3600" b="1" u="sng">
                <a:solidFill>
                  <a:schemeClr val="tx1"/>
                </a:solidFill>
                <a:effectLst>
                  <a:outerShdw blurRad="38100" dist="38100" dir="2700000" algn="tl">
                    <a:srgbClr val="000000"/>
                  </a:outerShdw>
                </a:effectLst>
              </a:rPr>
              <a:t>TYPES OF PRINTERS :</a:t>
            </a:r>
          </a:p>
          <a:p>
            <a:pPr>
              <a:spcBef>
                <a:spcPct val="50000"/>
              </a:spcBef>
              <a:buFontTx/>
              <a:buChar char="•"/>
            </a:pPr>
            <a:r>
              <a:rPr lang="en-US" sz="3600" b="1">
                <a:solidFill>
                  <a:schemeClr val="tx1"/>
                </a:solidFill>
                <a:effectLst>
                  <a:outerShdw blurRad="38100" dist="38100" dir="2700000" algn="tl">
                    <a:srgbClr val="000000"/>
                  </a:outerShdw>
                </a:effectLst>
              </a:rPr>
              <a:t>DOT MATRIX</a:t>
            </a:r>
          </a:p>
          <a:p>
            <a:pPr>
              <a:spcBef>
                <a:spcPct val="50000"/>
              </a:spcBef>
              <a:buFontTx/>
              <a:buChar char="•"/>
            </a:pPr>
            <a:r>
              <a:rPr lang="en-US" sz="3600" b="1">
                <a:solidFill>
                  <a:schemeClr val="tx1"/>
                </a:solidFill>
                <a:effectLst>
                  <a:outerShdw blurRad="38100" dist="38100" dir="2700000" algn="tl">
                    <a:srgbClr val="000000"/>
                  </a:outerShdw>
                </a:effectLst>
              </a:rPr>
              <a:t>INK JET PRINTER</a:t>
            </a:r>
          </a:p>
          <a:p>
            <a:pPr>
              <a:spcBef>
                <a:spcPct val="50000"/>
              </a:spcBef>
              <a:buFontTx/>
              <a:buChar char="•"/>
            </a:pPr>
            <a:r>
              <a:rPr lang="en-US" sz="3600" b="1">
                <a:solidFill>
                  <a:schemeClr val="tx1"/>
                </a:solidFill>
                <a:effectLst>
                  <a:outerShdw blurRad="38100" dist="38100" dir="2700000" algn="tl">
                    <a:srgbClr val="000000"/>
                  </a:outerShdw>
                </a:effectLst>
              </a:rPr>
              <a:t>LASER PRINTER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1682"/>
                                        </p:tgtEl>
                                        <p:attrNameLst>
                                          <p:attrName>style.visibility</p:attrName>
                                        </p:attrNameLst>
                                      </p:cBhvr>
                                      <p:to>
                                        <p:strVal val="visible"/>
                                      </p:to>
                                    </p:set>
                                    <p:anim calcmode="lin" valueType="num">
                                      <p:cBhvr additive="base">
                                        <p:cTn id="7" dur="500" fill="hold"/>
                                        <p:tgtEl>
                                          <p:spTgt spid="71682"/>
                                        </p:tgtEl>
                                        <p:attrNameLst>
                                          <p:attrName>ppt_x</p:attrName>
                                        </p:attrNameLst>
                                      </p:cBhvr>
                                      <p:tavLst>
                                        <p:tav tm="0">
                                          <p:val>
                                            <p:strVal val="0-#ppt_w/2"/>
                                          </p:val>
                                        </p:tav>
                                        <p:tav tm="100000">
                                          <p:val>
                                            <p:strVal val="#ppt_x"/>
                                          </p:val>
                                        </p:tav>
                                      </p:tavLst>
                                    </p:anim>
                                    <p:anim calcmode="lin" valueType="num">
                                      <p:cBhvr additive="base">
                                        <p:cTn id="8" dur="500" fill="hold"/>
                                        <p:tgtEl>
                                          <p:spTgt spid="7168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1683"/>
                                        </p:tgtEl>
                                        <p:attrNameLst>
                                          <p:attrName>style.visibility</p:attrName>
                                        </p:attrNameLst>
                                      </p:cBhvr>
                                      <p:to>
                                        <p:strVal val="visible"/>
                                      </p:to>
                                    </p:set>
                                    <p:anim calcmode="lin" valueType="num">
                                      <p:cBhvr additive="base">
                                        <p:cTn id="13" dur="500" fill="hold"/>
                                        <p:tgtEl>
                                          <p:spTgt spid="71683"/>
                                        </p:tgtEl>
                                        <p:attrNameLst>
                                          <p:attrName>ppt_x</p:attrName>
                                        </p:attrNameLst>
                                      </p:cBhvr>
                                      <p:tavLst>
                                        <p:tav tm="0">
                                          <p:val>
                                            <p:strVal val="0-#ppt_w/2"/>
                                          </p:val>
                                        </p:tav>
                                        <p:tav tm="100000">
                                          <p:val>
                                            <p:strVal val="#ppt_x"/>
                                          </p:val>
                                        </p:tav>
                                      </p:tavLst>
                                    </p:anim>
                                    <p:anim calcmode="lin" valueType="num">
                                      <p:cBhvr additive="base">
                                        <p:cTn id="14" dur="500" fill="hold"/>
                                        <p:tgtEl>
                                          <p:spTgt spid="7168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2" grpId="0" autoUpdateAnimBg="0"/>
      <p:bldP spid="71683" grpId="0" autoUpdateAnimBg="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ooter Placeholder 1"/>
          <p:cNvSpPr>
            <a:spLocks noGrp="1"/>
          </p:cNvSpPr>
          <p:nvPr>
            <p:ph type="ftr" sz="quarter" idx="10"/>
          </p:nvPr>
        </p:nvSpPr>
        <p:spPr/>
        <p:txBody>
          <a:bodyPr/>
          <a:lstStyle/>
          <a:p>
            <a:endParaRPr lang="en-US"/>
          </a:p>
        </p:txBody>
      </p:sp>
      <p:sp>
        <p:nvSpPr>
          <p:cNvPr id="165890" name="Rectangle 2"/>
          <p:cNvSpPr>
            <a:spLocks noChangeArrowheads="1"/>
          </p:cNvSpPr>
          <p:nvPr/>
        </p:nvSpPr>
        <p:spPr bwMode="auto">
          <a:xfrm>
            <a:off x="0" y="3086100"/>
            <a:ext cx="9144000" cy="0"/>
          </a:xfrm>
          <a:prstGeom prst="rect">
            <a:avLst/>
          </a:prstGeom>
          <a:noFill/>
          <a:ln w="9525">
            <a:noFill/>
            <a:miter lim="800000"/>
            <a:headEnd/>
            <a:tailEnd/>
          </a:ln>
          <a:effectLst/>
        </p:spPr>
        <p:txBody>
          <a:bodyPr>
            <a:spAutoFit/>
          </a:bodyPr>
          <a:lstStyle/>
          <a:p>
            <a:endParaRPr lang="en-US"/>
          </a:p>
        </p:txBody>
      </p:sp>
      <p:grpSp>
        <p:nvGrpSpPr>
          <p:cNvPr id="165894" name="Group 6"/>
          <p:cNvGrpSpPr>
            <a:grpSpLocks/>
          </p:cNvGrpSpPr>
          <p:nvPr/>
        </p:nvGrpSpPr>
        <p:grpSpPr bwMode="auto">
          <a:xfrm>
            <a:off x="2000250" y="3086100"/>
            <a:ext cx="5143500" cy="685800"/>
            <a:chOff x="0" y="0"/>
            <a:chExt cx="3240" cy="432"/>
          </a:xfrm>
        </p:grpSpPr>
        <p:sp>
          <p:nvSpPr>
            <p:cNvPr id="165891" name="Rectangle 3"/>
            <p:cNvSpPr>
              <a:spLocks noChangeArrowheads="1"/>
            </p:cNvSpPr>
            <p:nvPr/>
          </p:nvSpPr>
          <p:spPr bwMode="auto">
            <a:xfrm>
              <a:off x="0" y="0"/>
              <a:ext cx="0" cy="0"/>
            </a:xfrm>
            <a:prstGeom prst="rect">
              <a:avLst/>
            </a:prstGeom>
            <a:noFill/>
            <a:ln w="9525">
              <a:noFill/>
              <a:miter lim="800000"/>
              <a:headEnd/>
              <a:tailEnd/>
            </a:ln>
            <a:effectLst/>
          </p:spPr>
          <p:txBody>
            <a:bodyPr>
              <a:spAutoFit/>
            </a:bodyPr>
            <a:lstStyle/>
            <a:p>
              <a:endParaRPr lang="en-US"/>
            </a:p>
          </p:txBody>
        </p:sp>
        <p:sp>
          <p:nvSpPr>
            <p:cNvPr id="165892" name="Rectangle 4"/>
            <p:cNvSpPr>
              <a:spLocks noChangeArrowheads="1"/>
            </p:cNvSpPr>
            <p:nvPr/>
          </p:nvSpPr>
          <p:spPr bwMode="auto">
            <a:xfrm>
              <a:off x="0" y="0"/>
              <a:ext cx="3240" cy="432"/>
            </a:xfrm>
            <a:prstGeom prst="rect">
              <a:avLst/>
            </a:prstGeom>
            <a:noFill/>
            <a:ln w="9525">
              <a:noFill/>
              <a:miter lim="800000"/>
              <a:headEnd/>
              <a:tailEnd/>
            </a:ln>
            <a:effectLst/>
          </p:spPr>
          <p:txBody>
            <a:bodyPr/>
            <a:lstStyle/>
            <a:p>
              <a:pPr algn="ctr"/>
              <a:r>
                <a:rPr lang="en-US" sz="1000">
                  <a:solidFill>
                    <a:schemeClr val="tx1"/>
                  </a:solidFill>
                  <a:latin typeface="Arial" charset="0"/>
                  <a:cs typeface="Arial" charset="0"/>
                  <a:hlinkClick r:id="rId2"/>
                </a:rPr>
                <a:t>  </a:t>
              </a:r>
              <a:r>
                <a:rPr lang="en-US" sz="3900">
                  <a:solidFill>
                    <a:schemeClr val="tx1"/>
                  </a:solidFill>
                  <a:latin typeface="Arial" charset="0"/>
                  <a:cs typeface="Arial" charset="0"/>
                </a:rPr>
                <a:t> </a:t>
              </a:r>
              <a:r>
                <a:rPr lang="en-US" sz="1000">
                  <a:solidFill>
                    <a:schemeClr val="tx1"/>
                  </a:solidFill>
                  <a:latin typeface="Arial" charset="0"/>
                  <a:cs typeface="Arial" charset="0"/>
                </a:rPr>
                <a:t>                       </a:t>
              </a:r>
            </a:p>
          </p:txBody>
        </p:sp>
      </p:grpSp>
      <p:pic>
        <p:nvPicPr>
          <p:cNvPr id="165893" name="Picture 5" descr="dottopoflineicon">
            <a:hlinkClick r:id="rId2"/>
          </p:cNvPr>
          <p:cNvPicPr>
            <a:picLocks noChangeAspect="1" noChangeArrowheads="1"/>
          </p:cNvPicPr>
          <p:nvPr/>
        </p:nvPicPr>
        <p:blipFill>
          <a:blip r:embed="rId3" cstate="print"/>
          <a:srcRect/>
          <a:stretch>
            <a:fillRect/>
          </a:stretch>
        </p:blipFill>
        <p:spPr bwMode="auto">
          <a:xfrm>
            <a:off x="381000" y="381000"/>
            <a:ext cx="3124200" cy="2290763"/>
          </a:xfrm>
          <a:prstGeom prst="rect">
            <a:avLst/>
          </a:prstGeom>
          <a:noFill/>
        </p:spPr>
      </p:pic>
      <p:sp>
        <p:nvSpPr>
          <p:cNvPr id="165895" name="Rectangle 7"/>
          <p:cNvSpPr>
            <a:spLocks noChangeArrowheads="1"/>
          </p:cNvSpPr>
          <p:nvPr/>
        </p:nvSpPr>
        <p:spPr bwMode="auto">
          <a:xfrm>
            <a:off x="0" y="3070225"/>
            <a:ext cx="9144000" cy="0"/>
          </a:xfrm>
          <a:prstGeom prst="rect">
            <a:avLst/>
          </a:prstGeom>
          <a:noFill/>
          <a:ln w="9525">
            <a:noFill/>
            <a:miter lim="800000"/>
            <a:headEnd/>
            <a:tailEnd/>
          </a:ln>
          <a:effectLst/>
        </p:spPr>
        <p:txBody>
          <a:bodyPr>
            <a:spAutoFit/>
          </a:bodyPr>
          <a:lstStyle/>
          <a:p>
            <a:endParaRPr lang="en-US"/>
          </a:p>
        </p:txBody>
      </p:sp>
      <p:grpSp>
        <p:nvGrpSpPr>
          <p:cNvPr id="165899" name="Group 11"/>
          <p:cNvGrpSpPr>
            <a:grpSpLocks/>
          </p:cNvGrpSpPr>
          <p:nvPr/>
        </p:nvGrpSpPr>
        <p:grpSpPr bwMode="auto">
          <a:xfrm>
            <a:off x="2000250" y="3070225"/>
            <a:ext cx="5143500" cy="717550"/>
            <a:chOff x="0" y="0"/>
            <a:chExt cx="3240" cy="452"/>
          </a:xfrm>
        </p:grpSpPr>
        <p:sp>
          <p:nvSpPr>
            <p:cNvPr id="165896" name="Rectangle 8"/>
            <p:cNvSpPr>
              <a:spLocks noChangeArrowheads="1"/>
            </p:cNvSpPr>
            <p:nvPr/>
          </p:nvSpPr>
          <p:spPr bwMode="auto">
            <a:xfrm>
              <a:off x="0" y="0"/>
              <a:ext cx="0" cy="0"/>
            </a:xfrm>
            <a:prstGeom prst="rect">
              <a:avLst/>
            </a:prstGeom>
            <a:noFill/>
            <a:ln w="9525">
              <a:noFill/>
              <a:miter lim="800000"/>
              <a:headEnd/>
              <a:tailEnd/>
            </a:ln>
            <a:effectLst/>
          </p:spPr>
          <p:txBody>
            <a:bodyPr>
              <a:spAutoFit/>
            </a:bodyPr>
            <a:lstStyle/>
            <a:p>
              <a:endParaRPr lang="en-US"/>
            </a:p>
          </p:txBody>
        </p:sp>
        <p:sp>
          <p:nvSpPr>
            <p:cNvPr id="165897" name="Rectangle 9"/>
            <p:cNvSpPr>
              <a:spLocks noChangeArrowheads="1"/>
            </p:cNvSpPr>
            <p:nvPr/>
          </p:nvSpPr>
          <p:spPr bwMode="auto">
            <a:xfrm>
              <a:off x="0" y="0"/>
              <a:ext cx="3240" cy="452"/>
            </a:xfrm>
            <a:prstGeom prst="rect">
              <a:avLst/>
            </a:prstGeom>
            <a:noFill/>
            <a:ln w="9525">
              <a:noFill/>
              <a:miter lim="800000"/>
              <a:headEnd/>
              <a:tailEnd/>
            </a:ln>
            <a:effectLst/>
          </p:spPr>
          <p:txBody>
            <a:bodyPr/>
            <a:lstStyle/>
            <a:p>
              <a:pPr algn="ctr"/>
              <a:r>
                <a:rPr lang="en-US" sz="1000">
                  <a:solidFill>
                    <a:schemeClr val="tx1"/>
                  </a:solidFill>
                  <a:latin typeface="Arial" charset="0"/>
                  <a:cs typeface="Arial" charset="0"/>
                  <a:hlinkClick r:id="rId4"/>
                </a:rPr>
                <a:t>  </a:t>
              </a:r>
              <a:r>
                <a:rPr lang="en-US" sz="4100">
                  <a:solidFill>
                    <a:schemeClr val="tx1"/>
                  </a:solidFill>
                  <a:latin typeface="Arial" charset="0"/>
                  <a:cs typeface="Arial" charset="0"/>
                </a:rPr>
                <a:t> </a:t>
              </a:r>
              <a:r>
                <a:rPr lang="en-US" sz="1000">
                  <a:solidFill>
                    <a:schemeClr val="tx1"/>
                  </a:solidFill>
                  <a:latin typeface="Arial" charset="0"/>
                  <a:cs typeface="Arial" charset="0"/>
                </a:rPr>
                <a:t>                  </a:t>
              </a:r>
            </a:p>
          </p:txBody>
        </p:sp>
      </p:grpSp>
      <p:pic>
        <p:nvPicPr>
          <p:cNvPr id="165898" name="Picture 10" descr="z52icon">
            <a:hlinkClick r:id="rId4"/>
          </p:cNvPr>
          <p:cNvPicPr>
            <a:picLocks noChangeAspect="1" noChangeArrowheads="1"/>
          </p:cNvPicPr>
          <p:nvPr/>
        </p:nvPicPr>
        <p:blipFill>
          <a:blip r:embed="rId5" cstate="print"/>
          <a:srcRect/>
          <a:stretch>
            <a:fillRect/>
          </a:stretch>
        </p:blipFill>
        <p:spPr bwMode="auto">
          <a:xfrm>
            <a:off x="5029200" y="381000"/>
            <a:ext cx="3657600" cy="2359025"/>
          </a:xfrm>
          <a:prstGeom prst="rect">
            <a:avLst/>
          </a:prstGeom>
          <a:noFill/>
        </p:spPr>
      </p:pic>
      <p:sp>
        <p:nvSpPr>
          <p:cNvPr id="165900" name="Rectangle 12"/>
          <p:cNvSpPr>
            <a:spLocks noChangeArrowheads="1"/>
          </p:cNvSpPr>
          <p:nvPr/>
        </p:nvSpPr>
        <p:spPr bwMode="auto">
          <a:xfrm>
            <a:off x="0" y="3086100"/>
            <a:ext cx="9144000" cy="0"/>
          </a:xfrm>
          <a:prstGeom prst="rect">
            <a:avLst/>
          </a:prstGeom>
          <a:noFill/>
          <a:ln w="9525">
            <a:noFill/>
            <a:miter lim="800000"/>
            <a:headEnd/>
            <a:tailEnd/>
          </a:ln>
          <a:effectLst/>
        </p:spPr>
        <p:txBody>
          <a:bodyPr>
            <a:spAutoFit/>
          </a:bodyPr>
          <a:lstStyle/>
          <a:p>
            <a:endParaRPr lang="en-US"/>
          </a:p>
        </p:txBody>
      </p:sp>
      <p:grpSp>
        <p:nvGrpSpPr>
          <p:cNvPr id="165904" name="Group 16"/>
          <p:cNvGrpSpPr>
            <a:grpSpLocks/>
          </p:cNvGrpSpPr>
          <p:nvPr/>
        </p:nvGrpSpPr>
        <p:grpSpPr bwMode="auto">
          <a:xfrm>
            <a:off x="2000250" y="3086100"/>
            <a:ext cx="5143500" cy="685800"/>
            <a:chOff x="0" y="0"/>
            <a:chExt cx="3240" cy="432"/>
          </a:xfrm>
        </p:grpSpPr>
        <p:sp>
          <p:nvSpPr>
            <p:cNvPr id="165901" name="Rectangle 13"/>
            <p:cNvSpPr>
              <a:spLocks noChangeArrowheads="1"/>
            </p:cNvSpPr>
            <p:nvPr/>
          </p:nvSpPr>
          <p:spPr bwMode="auto">
            <a:xfrm>
              <a:off x="0" y="0"/>
              <a:ext cx="0" cy="0"/>
            </a:xfrm>
            <a:prstGeom prst="rect">
              <a:avLst/>
            </a:prstGeom>
            <a:noFill/>
            <a:ln w="9525">
              <a:noFill/>
              <a:miter lim="800000"/>
              <a:headEnd/>
              <a:tailEnd/>
            </a:ln>
            <a:effectLst/>
          </p:spPr>
          <p:txBody>
            <a:bodyPr>
              <a:spAutoFit/>
            </a:bodyPr>
            <a:lstStyle/>
            <a:p>
              <a:endParaRPr lang="en-US"/>
            </a:p>
          </p:txBody>
        </p:sp>
        <p:sp>
          <p:nvSpPr>
            <p:cNvPr id="165902" name="Rectangle 14"/>
            <p:cNvSpPr>
              <a:spLocks noChangeArrowheads="1"/>
            </p:cNvSpPr>
            <p:nvPr/>
          </p:nvSpPr>
          <p:spPr bwMode="auto">
            <a:xfrm>
              <a:off x="0" y="0"/>
              <a:ext cx="3240" cy="432"/>
            </a:xfrm>
            <a:prstGeom prst="rect">
              <a:avLst/>
            </a:prstGeom>
            <a:noFill/>
            <a:ln w="9525">
              <a:noFill/>
              <a:miter lim="800000"/>
              <a:headEnd/>
              <a:tailEnd/>
            </a:ln>
            <a:effectLst/>
          </p:spPr>
          <p:txBody>
            <a:bodyPr/>
            <a:lstStyle/>
            <a:p>
              <a:pPr algn="ctr"/>
              <a:r>
                <a:rPr lang="en-US" sz="1000">
                  <a:solidFill>
                    <a:schemeClr val="tx1"/>
                  </a:solidFill>
                  <a:latin typeface="Arial" charset="0"/>
                  <a:cs typeface="Arial" charset="0"/>
                  <a:hlinkClick r:id="rId6"/>
                </a:rPr>
                <a:t>  </a:t>
              </a:r>
              <a:r>
                <a:rPr lang="en-US" sz="3900">
                  <a:solidFill>
                    <a:schemeClr val="tx1"/>
                  </a:solidFill>
                  <a:latin typeface="Arial" charset="0"/>
                  <a:cs typeface="Arial" charset="0"/>
                </a:rPr>
                <a:t> </a:t>
              </a:r>
              <a:r>
                <a:rPr lang="en-US" sz="1000">
                  <a:solidFill>
                    <a:schemeClr val="tx1"/>
                  </a:solidFill>
                  <a:latin typeface="Arial" charset="0"/>
                  <a:cs typeface="Arial" charset="0"/>
                </a:rPr>
                <a:t>                    </a:t>
              </a:r>
            </a:p>
          </p:txBody>
        </p:sp>
      </p:grpSp>
      <p:pic>
        <p:nvPicPr>
          <p:cNvPr id="165903" name="Picture 15" descr="e312icon">
            <a:hlinkClick r:id="rId6"/>
          </p:cNvPr>
          <p:cNvPicPr>
            <a:picLocks noChangeAspect="1" noChangeArrowheads="1"/>
          </p:cNvPicPr>
          <p:nvPr/>
        </p:nvPicPr>
        <p:blipFill>
          <a:blip r:embed="rId7" cstate="print"/>
          <a:srcRect/>
          <a:stretch>
            <a:fillRect/>
          </a:stretch>
        </p:blipFill>
        <p:spPr bwMode="auto">
          <a:xfrm>
            <a:off x="2971800" y="3505200"/>
            <a:ext cx="2514600" cy="2127250"/>
          </a:xfrm>
          <a:prstGeom prst="rect">
            <a:avLst/>
          </a:prstGeom>
          <a:noFill/>
        </p:spPr>
      </p:pic>
      <p:sp>
        <p:nvSpPr>
          <p:cNvPr id="165905" name="Text Box 17"/>
          <p:cNvSpPr txBox="1">
            <a:spLocks noChangeArrowheads="1"/>
          </p:cNvSpPr>
          <p:nvPr/>
        </p:nvSpPr>
        <p:spPr bwMode="auto">
          <a:xfrm>
            <a:off x="533400" y="2743200"/>
            <a:ext cx="3200400" cy="519113"/>
          </a:xfrm>
          <a:prstGeom prst="rect">
            <a:avLst/>
          </a:prstGeom>
          <a:noFill/>
          <a:ln w="9525">
            <a:noFill/>
            <a:miter lim="800000"/>
            <a:headEnd/>
            <a:tailEnd/>
          </a:ln>
          <a:effectLst/>
        </p:spPr>
        <p:txBody>
          <a:bodyPr>
            <a:spAutoFit/>
          </a:bodyPr>
          <a:lstStyle/>
          <a:p>
            <a:pPr>
              <a:spcBef>
                <a:spcPct val="50000"/>
              </a:spcBef>
            </a:pPr>
            <a:r>
              <a:rPr lang="en-US" sz="2800" b="1">
                <a:solidFill>
                  <a:schemeClr val="tx1"/>
                </a:solidFill>
              </a:rPr>
              <a:t>DOT MATRIX</a:t>
            </a:r>
          </a:p>
        </p:txBody>
      </p:sp>
      <p:sp>
        <p:nvSpPr>
          <p:cNvPr id="165906" name="Text Box 18"/>
          <p:cNvSpPr txBox="1">
            <a:spLocks noChangeArrowheads="1"/>
          </p:cNvSpPr>
          <p:nvPr/>
        </p:nvSpPr>
        <p:spPr bwMode="auto">
          <a:xfrm>
            <a:off x="5943600" y="2819400"/>
            <a:ext cx="3200400" cy="519113"/>
          </a:xfrm>
          <a:prstGeom prst="rect">
            <a:avLst/>
          </a:prstGeom>
          <a:noFill/>
          <a:ln w="9525">
            <a:noFill/>
            <a:miter lim="800000"/>
            <a:headEnd/>
            <a:tailEnd/>
          </a:ln>
          <a:effectLst/>
        </p:spPr>
        <p:txBody>
          <a:bodyPr>
            <a:spAutoFit/>
          </a:bodyPr>
          <a:lstStyle/>
          <a:p>
            <a:pPr>
              <a:spcBef>
                <a:spcPct val="50000"/>
              </a:spcBef>
            </a:pPr>
            <a:r>
              <a:rPr lang="en-US" sz="2800" b="1">
                <a:solidFill>
                  <a:schemeClr val="tx1"/>
                </a:solidFill>
              </a:rPr>
              <a:t>INK-JET</a:t>
            </a:r>
          </a:p>
        </p:txBody>
      </p:sp>
      <p:sp>
        <p:nvSpPr>
          <p:cNvPr id="165907" name="Text Box 19"/>
          <p:cNvSpPr txBox="1">
            <a:spLocks noChangeArrowheads="1"/>
          </p:cNvSpPr>
          <p:nvPr/>
        </p:nvSpPr>
        <p:spPr bwMode="auto">
          <a:xfrm>
            <a:off x="3505200" y="5715000"/>
            <a:ext cx="3200400" cy="519113"/>
          </a:xfrm>
          <a:prstGeom prst="rect">
            <a:avLst/>
          </a:prstGeom>
          <a:noFill/>
          <a:ln w="9525">
            <a:noFill/>
            <a:miter lim="800000"/>
            <a:headEnd/>
            <a:tailEnd/>
          </a:ln>
          <a:effectLst/>
        </p:spPr>
        <p:txBody>
          <a:bodyPr>
            <a:spAutoFit/>
          </a:bodyPr>
          <a:lstStyle/>
          <a:p>
            <a:pPr>
              <a:spcBef>
                <a:spcPct val="50000"/>
              </a:spcBef>
            </a:pPr>
            <a:r>
              <a:rPr lang="en-US" sz="2800" b="1">
                <a:solidFill>
                  <a:schemeClr val="tx1"/>
                </a:solidFill>
              </a:rPr>
              <a:t>LASER</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ooter Placeholder 1"/>
          <p:cNvSpPr>
            <a:spLocks noGrp="1"/>
          </p:cNvSpPr>
          <p:nvPr>
            <p:ph type="ftr" sz="quarter" idx="10"/>
          </p:nvPr>
        </p:nvSpPr>
        <p:spPr/>
        <p:txBody>
          <a:bodyPr/>
          <a:lstStyle/>
          <a:p>
            <a:endParaRPr lang="en-US"/>
          </a:p>
        </p:txBody>
      </p:sp>
      <p:graphicFrame>
        <p:nvGraphicFramePr>
          <p:cNvPr id="65618" name="Group 82"/>
          <p:cNvGraphicFramePr>
            <a:graphicFrameLocks noGrp="1"/>
          </p:cNvGraphicFramePr>
          <p:nvPr/>
        </p:nvGraphicFramePr>
        <p:xfrm>
          <a:off x="0" y="0"/>
          <a:ext cx="8686800" cy="6933249"/>
        </p:xfrm>
        <a:graphic>
          <a:graphicData uri="http://schemas.openxmlformats.org/drawingml/2006/table">
            <a:tbl>
              <a:tblPr/>
              <a:tblGrid>
                <a:gridCol w="2301875"/>
                <a:gridCol w="2041525"/>
                <a:gridCol w="2171700"/>
                <a:gridCol w="2171700"/>
              </a:tblGrid>
              <a:tr h="1122363">
                <a:tc>
                  <a:txBody>
                    <a:bodyPr/>
                    <a:lstStyle/>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endParaRPr kumimoji="0" lang="en-US" sz="2400" b="0" i="0" u="none" strike="noStrike" cap="none" normalizeH="0" baseline="0" smtClean="0">
                        <a:ln>
                          <a:noFill/>
                        </a:ln>
                        <a:solidFill>
                          <a:schemeClr val="tx1"/>
                        </a:solidFill>
                        <a:effectLst/>
                        <a:latin typeface="Tahoma" pitchFamily="34" charset="0"/>
                      </a:endParaRP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2400" b="1" i="0" u="none" strike="noStrike" cap="none" normalizeH="0" baseline="0" smtClean="0">
                          <a:ln>
                            <a:noFill/>
                          </a:ln>
                          <a:solidFill>
                            <a:srgbClr val="CA0258"/>
                          </a:solidFill>
                          <a:effectLst>
                            <a:outerShdw blurRad="38100" dist="38100" dir="2700000" algn="tl">
                              <a:srgbClr val="000000"/>
                            </a:outerShdw>
                          </a:effectLst>
                          <a:latin typeface="Tahoma" pitchFamily="34" charset="0"/>
                        </a:rPr>
                        <a:t>DOT </a:t>
                      </a:r>
                    </a:p>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2400" b="1" i="0" u="none" strike="noStrike" cap="none" normalizeH="0" baseline="0" smtClean="0">
                          <a:ln>
                            <a:noFill/>
                          </a:ln>
                          <a:solidFill>
                            <a:srgbClr val="CA0258"/>
                          </a:solidFill>
                          <a:effectLst>
                            <a:outerShdw blurRad="38100" dist="38100" dir="2700000" algn="tl">
                              <a:srgbClr val="000000"/>
                            </a:outerShdw>
                          </a:effectLst>
                          <a:latin typeface="Tahoma" pitchFamily="34" charset="0"/>
                        </a:rPr>
                        <a:t>MATRIX</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2400" b="1" i="0" u="none" strike="noStrike" cap="none" normalizeH="0" baseline="0" smtClean="0">
                          <a:ln>
                            <a:noFill/>
                          </a:ln>
                          <a:solidFill>
                            <a:srgbClr val="CA0258"/>
                          </a:solidFill>
                          <a:effectLst>
                            <a:outerShdw blurRad="38100" dist="38100" dir="2700000" algn="tl">
                              <a:srgbClr val="000000"/>
                            </a:outerShdw>
                          </a:effectLst>
                          <a:latin typeface="Tahoma" pitchFamily="34" charset="0"/>
                        </a:rPr>
                        <a:t>INK</a:t>
                      </a:r>
                    </a:p>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2400" b="1" i="0" u="none" strike="noStrike" cap="none" normalizeH="0" baseline="0" smtClean="0">
                          <a:ln>
                            <a:noFill/>
                          </a:ln>
                          <a:solidFill>
                            <a:srgbClr val="CA0258"/>
                          </a:solidFill>
                          <a:effectLst>
                            <a:outerShdw blurRad="38100" dist="38100" dir="2700000" algn="tl">
                              <a:srgbClr val="000000"/>
                            </a:outerShdw>
                          </a:effectLst>
                          <a:latin typeface="Tahoma" pitchFamily="34" charset="0"/>
                        </a:rPr>
                        <a:t>JET</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2400" b="1" i="0" u="none" strike="noStrike" cap="none" normalizeH="0" baseline="0" smtClean="0">
                          <a:ln>
                            <a:noFill/>
                          </a:ln>
                          <a:solidFill>
                            <a:srgbClr val="CA0258"/>
                          </a:solidFill>
                          <a:effectLst>
                            <a:outerShdw blurRad="38100" dist="38100" dir="2700000" algn="tl">
                              <a:srgbClr val="000000"/>
                            </a:outerShdw>
                          </a:effectLst>
                          <a:latin typeface="Tahoma" pitchFamily="34" charset="0"/>
                        </a:rPr>
                        <a:t>LASER</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1143000">
                <a:tc>
                  <a:txBody>
                    <a:bodyPr/>
                    <a:lstStyle/>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2400" b="1" i="0" u="none" strike="noStrike" cap="none" normalizeH="0" baseline="0" smtClean="0">
                          <a:ln>
                            <a:noFill/>
                          </a:ln>
                          <a:solidFill>
                            <a:srgbClr val="57AD43"/>
                          </a:solidFill>
                          <a:effectLst>
                            <a:outerShdw blurRad="38100" dist="38100" dir="2700000" algn="tl">
                              <a:srgbClr val="000000"/>
                            </a:outerShdw>
                          </a:effectLst>
                          <a:latin typeface="Tahoma" pitchFamily="34" charset="0"/>
                        </a:rPr>
                        <a:t>CHARACTER BASED OUTPUT</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2400" b="1" i="0" u="none" strike="noStrike" cap="none" normalizeH="0" baseline="0" smtClean="0">
                          <a:ln>
                            <a:noFill/>
                          </a:ln>
                          <a:solidFill>
                            <a:schemeClr val="tx1"/>
                          </a:solidFill>
                          <a:effectLst>
                            <a:outerShdw blurRad="38100" dist="38100" dir="2700000" algn="tl">
                              <a:srgbClr val="000000"/>
                            </a:outerShdw>
                          </a:effectLst>
                          <a:latin typeface="Tahoma" pitchFamily="34" charset="0"/>
                        </a:rPr>
                        <a:t>YES</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2400" b="1" i="0" u="none" strike="noStrike" cap="none" normalizeH="0" baseline="0" smtClean="0">
                          <a:ln>
                            <a:noFill/>
                          </a:ln>
                          <a:solidFill>
                            <a:schemeClr val="tx1"/>
                          </a:solidFill>
                          <a:effectLst>
                            <a:outerShdw blurRad="38100" dist="38100" dir="2700000" algn="tl">
                              <a:srgbClr val="000000"/>
                            </a:outerShdw>
                          </a:effectLst>
                          <a:latin typeface="Tahoma" pitchFamily="34" charset="0"/>
                        </a:rPr>
                        <a:t>YES</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2400" b="1" i="0" u="none" strike="noStrike" cap="none" normalizeH="0" baseline="0" smtClean="0">
                          <a:ln>
                            <a:noFill/>
                          </a:ln>
                          <a:solidFill>
                            <a:schemeClr val="tx1"/>
                          </a:solidFill>
                          <a:effectLst>
                            <a:outerShdw blurRad="38100" dist="38100" dir="2700000" algn="tl">
                              <a:srgbClr val="000000"/>
                            </a:outerShdw>
                          </a:effectLst>
                          <a:latin typeface="Tahoma" pitchFamily="34" charset="0"/>
                        </a:rPr>
                        <a:t>YES</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1143000">
                <a:tc>
                  <a:txBody>
                    <a:bodyPr/>
                    <a:lstStyle/>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2400" b="1" i="0" u="none" strike="noStrike" cap="none" normalizeH="0" baseline="0" smtClean="0">
                          <a:ln>
                            <a:noFill/>
                          </a:ln>
                          <a:solidFill>
                            <a:srgbClr val="57AD43"/>
                          </a:solidFill>
                          <a:effectLst>
                            <a:outerShdw blurRad="38100" dist="38100" dir="2700000" algn="tl">
                              <a:srgbClr val="000000"/>
                            </a:outerShdw>
                          </a:effectLst>
                          <a:latin typeface="Tahoma" pitchFamily="34" charset="0"/>
                        </a:rPr>
                        <a:t>GRAPHICS BASED OUTPUT</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2400" b="1" i="0" u="none" strike="noStrike" cap="none" normalizeH="0" baseline="0" smtClean="0">
                          <a:ln>
                            <a:noFill/>
                          </a:ln>
                          <a:solidFill>
                            <a:schemeClr val="tx1"/>
                          </a:solidFill>
                          <a:effectLst>
                            <a:outerShdw blurRad="38100" dist="38100" dir="2700000" algn="tl">
                              <a:srgbClr val="000000"/>
                            </a:outerShdw>
                          </a:effectLst>
                          <a:latin typeface="Tahoma" pitchFamily="34" charset="0"/>
                        </a:rPr>
                        <a:t>NO</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2400" b="1" i="0" u="none" strike="noStrike" cap="none" normalizeH="0" baseline="0" smtClean="0">
                          <a:ln>
                            <a:noFill/>
                          </a:ln>
                          <a:solidFill>
                            <a:schemeClr val="tx1"/>
                          </a:solidFill>
                          <a:effectLst>
                            <a:outerShdw blurRad="38100" dist="38100" dir="2700000" algn="tl">
                              <a:srgbClr val="000000"/>
                            </a:outerShdw>
                          </a:effectLst>
                          <a:latin typeface="Tahoma" pitchFamily="34" charset="0"/>
                        </a:rPr>
                        <a:t>GOOD</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2400" b="1" i="0" u="none" strike="noStrike" cap="none" normalizeH="0" baseline="0" smtClean="0">
                          <a:ln>
                            <a:noFill/>
                          </a:ln>
                          <a:solidFill>
                            <a:schemeClr val="tx1"/>
                          </a:solidFill>
                          <a:effectLst>
                            <a:outerShdw blurRad="38100" dist="38100" dir="2700000" algn="tl">
                              <a:srgbClr val="000000"/>
                            </a:outerShdw>
                          </a:effectLst>
                          <a:latin typeface="Tahoma" pitchFamily="34" charset="0"/>
                        </a:rPr>
                        <a:t>EXCELLENT</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1122363">
                <a:tc>
                  <a:txBody>
                    <a:bodyPr/>
                    <a:lstStyle/>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2400" b="1" i="0" u="none" strike="noStrike" cap="none" normalizeH="0" baseline="0" smtClean="0">
                          <a:ln>
                            <a:noFill/>
                          </a:ln>
                          <a:solidFill>
                            <a:srgbClr val="57AD43"/>
                          </a:solidFill>
                          <a:effectLst>
                            <a:outerShdw blurRad="38100" dist="38100" dir="2700000" algn="tl">
                              <a:srgbClr val="000000"/>
                            </a:outerShdw>
                          </a:effectLst>
                          <a:latin typeface="Tahoma" pitchFamily="34" charset="0"/>
                        </a:rPr>
                        <a:t>OUTPUT</a:t>
                      </a:r>
                    </a:p>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2400" b="1" i="0" u="none" strike="noStrike" cap="none" normalizeH="0" baseline="0" smtClean="0">
                          <a:ln>
                            <a:noFill/>
                          </a:ln>
                          <a:solidFill>
                            <a:srgbClr val="57AD43"/>
                          </a:solidFill>
                          <a:effectLst>
                            <a:outerShdw blurRad="38100" dist="38100" dir="2700000" algn="tl">
                              <a:srgbClr val="000000"/>
                            </a:outerShdw>
                          </a:effectLst>
                          <a:latin typeface="Tahoma" pitchFamily="34" charset="0"/>
                        </a:rPr>
                        <a:t>QUALITY</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2400" b="1" i="0" u="none" strike="noStrike" cap="none" normalizeH="0" baseline="0" smtClean="0">
                          <a:ln>
                            <a:noFill/>
                          </a:ln>
                          <a:solidFill>
                            <a:schemeClr val="tx1"/>
                          </a:solidFill>
                          <a:effectLst>
                            <a:outerShdw blurRad="38100" dist="38100" dir="2700000" algn="tl">
                              <a:srgbClr val="000000"/>
                            </a:outerShdw>
                          </a:effectLst>
                          <a:latin typeface="Tahoma" pitchFamily="34" charset="0"/>
                        </a:rPr>
                        <a:t>OK</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2400" b="1" i="0" u="none" strike="noStrike" cap="none" normalizeH="0" baseline="0" smtClean="0">
                          <a:ln>
                            <a:noFill/>
                          </a:ln>
                          <a:solidFill>
                            <a:schemeClr val="tx1"/>
                          </a:solidFill>
                          <a:effectLst>
                            <a:outerShdw blurRad="38100" dist="38100" dir="2700000" algn="tl">
                              <a:srgbClr val="000000"/>
                            </a:outerShdw>
                          </a:effectLst>
                          <a:latin typeface="Tahoma" pitchFamily="34" charset="0"/>
                        </a:rPr>
                        <a:t>GOOD</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2400" b="1" i="0" u="none" strike="noStrike" cap="none" normalizeH="0" baseline="0" smtClean="0">
                          <a:ln>
                            <a:noFill/>
                          </a:ln>
                          <a:solidFill>
                            <a:schemeClr val="tx1"/>
                          </a:solidFill>
                          <a:effectLst>
                            <a:outerShdw blurRad="38100" dist="38100" dir="2700000" algn="tl">
                              <a:srgbClr val="000000"/>
                            </a:outerShdw>
                          </a:effectLst>
                          <a:latin typeface="Tahoma" pitchFamily="34" charset="0"/>
                        </a:rPr>
                        <a:t>EXCELLENT</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1141413">
                <a:tc>
                  <a:txBody>
                    <a:bodyPr/>
                    <a:lstStyle/>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2400" b="1" i="0" u="none" strike="noStrike" cap="none" normalizeH="0" baseline="0" smtClean="0">
                          <a:ln>
                            <a:noFill/>
                          </a:ln>
                          <a:solidFill>
                            <a:srgbClr val="57AD43"/>
                          </a:solidFill>
                          <a:effectLst>
                            <a:outerShdw blurRad="38100" dist="38100" dir="2700000" algn="tl">
                              <a:srgbClr val="000000"/>
                            </a:outerShdw>
                          </a:effectLst>
                          <a:latin typeface="Tahoma" pitchFamily="34" charset="0"/>
                        </a:rPr>
                        <a:t>COST EFFECTIVE</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2400" b="1" i="0" u="none" strike="noStrike" cap="none" normalizeH="0" baseline="0" smtClean="0">
                          <a:ln>
                            <a:noFill/>
                          </a:ln>
                          <a:solidFill>
                            <a:schemeClr val="tx1"/>
                          </a:solidFill>
                          <a:effectLst>
                            <a:outerShdw blurRad="38100" dist="38100" dir="2700000" algn="tl">
                              <a:srgbClr val="000000"/>
                            </a:outerShdw>
                          </a:effectLst>
                          <a:latin typeface="Tahoma" pitchFamily="34" charset="0"/>
                        </a:rPr>
                        <a:t>LOW RECURRING COST</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2400" b="1" i="0" u="none" strike="noStrike" cap="none" normalizeH="0" baseline="0" smtClean="0">
                          <a:ln>
                            <a:noFill/>
                          </a:ln>
                          <a:solidFill>
                            <a:schemeClr val="tx1"/>
                          </a:solidFill>
                          <a:effectLst>
                            <a:outerShdw blurRad="38100" dist="38100" dir="2700000" algn="tl">
                              <a:srgbClr val="000000"/>
                            </a:outerShdw>
                          </a:effectLst>
                          <a:latin typeface="Tahoma" pitchFamily="34" charset="0"/>
                        </a:rPr>
                        <a:t>HIGH RECURRING COST</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2400" b="1" i="0" u="none" strike="noStrike" cap="none" normalizeH="0" baseline="0" smtClean="0">
                          <a:ln>
                            <a:noFill/>
                          </a:ln>
                          <a:solidFill>
                            <a:schemeClr val="tx1"/>
                          </a:solidFill>
                          <a:effectLst>
                            <a:outerShdw blurRad="38100" dist="38100" dir="2700000" algn="tl">
                              <a:srgbClr val="000000"/>
                            </a:outerShdw>
                          </a:effectLst>
                          <a:latin typeface="Tahoma" pitchFamily="34" charset="0"/>
                        </a:rPr>
                        <a:t>VERY HIGH RECURRING COST</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1122363">
                <a:tc>
                  <a:txBody>
                    <a:bodyPr/>
                    <a:lstStyle/>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2400" b="1" i="0" u="none" strike="noStrike" cap="none" normalizeH="0" baseline="0" smtClean="0">
                          <a:ln>
                            <a:noFill/>
                          </a:ln>
                          <a:solidFill>
                            <a:srgbClr val="57AD43"/>
                          </a:solidFill>
                          <a:effectLst>
                            <a:outerShdw blurRad="38100" dist="38100" dir="2700000" algn="tl">
                              <a:srgbClr val="000000"/>
                            </a:outerShdw>
                          </a:effectLst>
                          <a:latin typeface="Tahoma" pitchFamily="34" charset="0"/>
                        </a:rPr>
                        <a:t>COLOR</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2400" b="1" i="0" u="none" strike="noStrike" cap="none" normalizeH="0" baseline="0" smtClean="0">
                          <a:ln>
                            <a:noFill/>
                          </a:ln>
                          <a:solidFill>
                            <a:schemeClr val="tx1"/>
                          </a:solidFill>
                          <a:effectLst>
                            <a:outerShdw blurRad="38100" dist="38100" dir="2700000" algn="tl">
                              <a:srgbClr val="000000"/>
                            </a:outerShdw>
                          </a:effectLst>
                          <a:latin typeface="Tahoma" pitchFamily="34" charset="0"/>
                        </a:rPr>
                        <a:t>NO</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2400" b="1" i="0" u="none" strike="noStrike" cap="none" normalizeH="0" baseline="0" smtClean="0">
                          <a:ln>
                            <a:noFill/>
                          </a:ln>
                          <a:solidFill>
                            <a:schemeClr val="tx1"/>
                          </a:solidFill>
                          <a:effectLst>
                            <a:outerShdw blurRad="38100" dist="38100" dir="2700000" algn="tl">
                              <a:srgbClr val="000000"/>
                            </a:outerShdw>
                          </a:effectLst>
                          <a:latin typeface="Tahoma" pitchFamily="34" charset="0"/>
                        </a:rPr>
                        <a:t>OK</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2400" b="1" i="0" u="none" strike="noStrike" cap="none" normalizeH="0" baseline="0" smtClean="0">
                          <a:ln>
                            <a:noFill/>
                          </a:ln>
                          <a:solidFill>
                            <a:schemeClr val="tx1"/>
                          </a:solidFill>
                          <a:effectLst>
                            <a:outerShdw blurRad="38100" dist="38100" dir="2700000" algn="tl">
                              <a:srgbClr val="000000"/>
                            </a:outerShdw>
                          </a:effectLst>
                          <a:latin typeface="Tahoma" pitchFamily="34" charset="0"/>
                        </a:rPr>
                        <a:t>EXCELLENT</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r>
            </a:tbl>
          </a:graphicData>
        </a:graphic>
      </p:graphicFrame>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1"/>
          <p:cNvSpPr>
            <a:spLocks noGrp="1"/>
          </p:cNvSpPr>
          <p:nvPr>
            <p:ph type="ftr" sz="quarter" idx="10"/>
          </p:nvPr>
        </p:nvSpPr>
        <p:spPr/>
        <p:txBody>
          <a:bodyPr/>
          <a:lstStyle/>
          <a:p>
            <a:endParaRPr lang="en-US"/>
          </a:p>
        </p:txBody>
      </p:sp>
      <p:sp>
        <p:nvSpPr>
          <p:cNvPr id="66562" name="Text Box 2"/>
          <p:cNvSpPr txBox="1">
            <a:spLocks noChangeArrowheads="1"/>
          </p:cNvSpPr>
          <p:nvPr/>
        </p:nvSpPr>
        <p:spPr bwMode="auto">
          <a:xfrm>
            <a:off x="0" y="0"/>
            <a:ext cx="8534400" cy="1739900"/>
          </a:xfrm>
          <a:prstGeom prst="rect">
            <a:avLst/>
          </a:prstGeom>
          <a:noFill/>
          <a:ln w="9525">
            <a:noFill/>
            <a:miter lim="800000"/>
            <a:headEnd/>
            <a:tailEnd/>
          </a:ln>
          <a:effectLst/>
        </p:spPr>
        <p:txBody>
          <a:bodyPr>
            <a:spAutoFit/>
          </a:bodyPr>
          <a:lstStyle/>
          <a:p>
            <a:pPr>
              <a:spcBef>
                <a:spcPct val="50000"/>
              </a:spcBef>
            </a:pPr>
            <a:r>
              <a:rPr lang="en-US" sz="3600" b="1" u="sng">
                <a:solidFill>
                  <a:schemeClr val="tx1"/>
                </a:solidFill>
                <a:effectLst>
                  <a:outerShdw blurRad="38100" dist="38100" dir="2700000" algn="tl">
                    <a:srgbClr val="000000"/>
                  </a:outerShdw>
                </a:effectLst>
              </a:rPr>
              <a:t>PLOTTER</a:t>
            </a:r>
            <a:r>
              <a:rPr lang="en-US" sz="3600" b="1">
                <a:solidFill>
                  <a:schemeClr val="tx1"/>
                </a:solidFill>
                <a:effectLst>
                  <a:outerShdw blurRad="38100" dist="38100" dir="2700000" algn="tl">
                    <a:srgbClr val="000000"/>
                  </a:outerShdw>
                </a:effectLst>
              </a:rPr>
              <a:t> : It is a special kind of printer for printing drawings on large sheets of paper.</a:t>
            </a:r>
            <a:endParaRPr lang="en-US" sz="3600" b="1" u="sng">
              <a:solidFill>
                <a:schemeClr val="tx1"/>
              </a:solidFill>
              <a:effectLst>
                <a:outerShdw blurRad="38100" dist="38100" dir="2700000" algn="tl">
                  <a:srgbClr val="000000"/>
                </a:outerShdw>
              </a:effectLst>
            </a:endParaRPr>
          </a:p>
        </p:txBody>
      </p:sp>
      <p:sp>
        <p:nvSpPr>
          <p:cNvPr id="66564" name="Rectangle 4"/>
          <p:cNvSpPr>
            <a:spLocks noChangeArrowheads="1"/>
          </p:cNvSpPr>
          <p:nvPr/>
        </p:nvSpPr>
        <p:spPr bwMode="auto">
          <a:xfrm>
            <a:off x="-4763" y="3081338"/>
            <a:ext cx="9144001" cy="0"/>
          </a:xfrm>
          <a:prstGeom prst="rect">
            <a:avLst/>
          </a:prstGeom>
          <a:noFill/>
          <a:ln w="9525">
            <a:noFill/>
            <a:miter lim="800000"/>
            <a:headEnd/>
            <a:tailEnd/>
          </a:ln>
          <a:effectLst/>
        </p:spPr>
        <p:txBody>
          <a:bodyPr>
            <a:spAutoFit/>
          </a:bodyPr>
          <a:lstStyle/>
          <a:p>
            <a:endParaRPr lang="en-US"/>
          </a:p>
        </p:txBody>
      </p:sp>
      <p:sp>
        <p:nvSpPr>
          <p:cNvPr id="66573" name="Rectangle 13"/>
          <p:cNvSpPr>
            <a:spLocks noChangeArrowheads="1"/>
          </p:cNvSpPr>
          <p:nvPr/>
        </p:nvSpPr>
        <p:spPr bwMode="auto">
          <a:xfrm>
            <a:off x="1143000" y="10752138"/>
            <a:ext cx="6858000" cy="0"/>
          </a:xfrm>
          <a:prstGeom prst="rect">
            <a:avLst/>
          </a:prstGeom>
          <a:noFill/>
          <a:ln w="9525">
            <a:noFill/>
            <a:miter lim="800000"/>
            <a:headEnd/>
            <a:tailEnd/>
          </a:ln>
          <a:effectLst/>
        </p:spPr>
        <p:txBody>
          <a:bodyPr>
            <a:spAutoFit/>
          </a:bodyPr>
          <a:lstStyle/>
          <a:p>
            <a:endParaRPr lang="en-US"/>
          </a:p>
        </p:txBody>
      </p:sp>
      <p:pic>
        <p:nvPicPr>
          <p:cNvPr id="66575" name="Picture 15" descr="cj500-sm"/>
          <p:cNvPicPr>
            <a:picLocks noChangeAspect="1" noChangeArrowheads="1"/>
          </p:cNvPicPr>
          <p:nvPr/>
        </p:nvPicPr>
        <p:blipFill>
          <a:blip r:embed="rId2" cstate="print"/>
          <a:srcRect/>
          <a:stretch>
            <a:fillRect/>
          </a:stretch>
        </p:blipFill>
        <p:spPr bwMode="auto">
          <a:xfrm>
            <a:off x="4649788" y="2971800"/>
            <a:ext cx="4494212" cy="2967038"/>
          </a:xfrm>
          <a:prstGeom prst="rect">
            <a:avLst/>
          </a:prstGeom>
          <a:noFill/>
        </p:spPr>
      </p:pic>
      <p:sp>
        <p:nvSpPr>
          <p:cNvPr id="66580" name="Rectangle 20"/>
          <p:cNvSpPr>
            <a:spLocks noChangeArrowheads="1"/>
          </p:cNvSpPr>
          <p:nvPr/>
        </p:nvSpPr>
        <p:spPr bwMode="auto">
          <a:xfrm>
            <a:off x="1143000" y="10653713"/>
            <a:ext cx="6858000" cy="0"/>
          </a:xfrm>
          <a:prstGeom prst="rect">
            <a:avLst/>
          </a:prstGeom>
          <a:noFill/>
          <a:ln w="9525">
            <a:noFill/>
            <a:miter lim="800000"/>
            <a:headEnd/>
            <a:tailEnd/>
          </a:ln>
          <a:effectLst/>
        </p:spPr>
        <p:txBody>
          <a:bodyPr>
            <a:spAutoFit/>
          </a:bodyPr>
          <a:lstStyle/>
          <a:p>
            <a:endParaRPr lang="en-US"/>
          </a:p>
        </p:txBody>
      </p:sp>
      <p:pic>
        <p:nvPicPr>
          <p:cNvPr id="66582" name="Picture 22" descr="calcomp_5500ga"/>
          <p:cNvPicPr>
            <a:picLocks noChangeAspect="1" noChangeArrowheads="1"/>
          </p:cNvPicPr>
          <p:nvPr/>
        </p:nvPicPr>
        <p:blipFill>
          <a:blip r:embed="rId3" cstate="print"/>
          <a:srcRect/>
          <a:stretch>
            <a:fillRect/>
          </a:stretch>
        </p:blipFill>
        <p:spPr bwMode="auto">
          <a:xfrm>
            <a:off x="0" y="2819400"/>
            <a:ext cx="4191000" cy="3162300"/>
          </a:xfrm>
          <a:prstGeom prst="rect">
            <a:avLst/>
          </a:prstGeom>
          <a:noFill/>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1"/>
          <p:cNvSpPr>
            <a:spLocks noGrp="1"/>
          </p:cNvSpPr>
          <p:nvPr>
            <p:ph type="ftr" sz="quarter" idx="10"/>
          </p:nvPr>
        </p:nvSpPr>
        <p:spPr/>
        <p:txBody>
          <a:bodyPr/>
          <a:lstStyle/>
          <a:p>
            <a:endParaRPr lang="en-US"/>
          </a:p>
        </p:txBody>
      </p:sp>
      <p:sp>
        <p:nvSpPr>
          <p:cNvPr id="67586" name="Text Box 2"/>
          <p:cNvSpPr txBox="1">
            <a:spLocks noChangeArrowheads="1"/>
          </p:cNvSpPr>
          <p:nvPr/>
        </p:nvSpPr>
        <p:spPr bwMode="auto">
          <a:xfrm>
            <a:off x="228600" y="0"/>
            <a:ext cx="8534400" cy="641350"/>
          </a:xfrm>
          <a:prstGeom prst="rect">
            <a:avLst/>
          </a:prstGeom>
          <a:noFill/>
          <a:ln w="9525">
            <a:noFill/>
            <a:miter lim="800000"/>
            <a:headEnd/>
            <a:tailEnd/>
          </a:ln>
          <a:effectLst/>
        </p:spPr>
        <p:txBody>
          <a:bodyPr>
            <a:spAutoFit/>
          </a:bodyPr>
          <a:lstStyle/>
          <a:p>
            <a:pPr>
              <a:spcBef>
                <a:spcPct val="50000"/>
              </a:spcBef>
            </a:pPr>
            <a:r>
              <a:rPr lang="en-US" sz="3600" b="1" u="sng">
                <a:solidFill>
                  <a:schemeClr val="tx1"/>
                </a:solidFill>
                <a:effectLst>
                  <a:outerShdw blurRad="38100" dist="38100" dir="2700000" algn="tl">
                    <a:srgbClr val="000000"/>
                  </a:outerShdw>
                </a:effectLst>
              </a:rPr>
              <a:t>STORAGE DEVICES</a:t>
            </a:r>
          </a:p>
        </p:txBody>
      </p:sp>
      <p:sp>
        <p:nvSpPr>
          <p:cNvPr id="67587" name="Text Box 3"/>
          <p:cNvSpPr txBox="1">
            <a:spLocks noChangeArrowheads="1"/>
          </p:cNvSpPr>
          <p:nvPr/>
        </p:nvSpPr>
        <p:spPr bwMode="auto">
          <a:xfrm>
            <a:off x="304800" y="1143000"/>
            <a:ext cx="8534400" cy="4211638"/>
          </a:xfrm>
          <a:prstGeom prst="rect">
            <a:avLst/>
          </a:prstGeom>
          <a:noFill/>
          <a:ln w="9525">
            <a:noFill/>
            <a:miter lim="800000"/>
            <a:headEnd/>
            <a:tailEnd/>
          </a:ln>
          <a:effectLst/>
        </p:spPr>
        <p:txBody>
          <a:bodyPr>
            <a:spAutoFit/>
          </a:bodyPr>
          <a:lstStyle/>
          <a:p>
            <a:pPr>
              <a:spcBef>
                <a:spcPct val="50000"/>
              </a:spcBef>
            </a:pPr>
            <a:r>
              <a:rPr lang="en-US" sz="3600" b="1" u="sng">
                <a:solidFill>
                  <a:schemeClr val="tx1"/>
                </a:solidFill>
                <a:effectLst>
                  <a:outerShdw blurRad="38100" dist="38100" dir="2700000" algn="tl">
                    <a:srgbClr val="000000"/>
                  </a:outerShdw>
                </a:effectLst>
              </a:rPr>
              <a:t>HARD DISK :</a:t>
            </a:r>
            <a:r>
              <a:rPr lang="en-US" sz="3600" b="1">
                <a:solidFill>
                  <a:schemeClr val="tx1"/>
                </a:solidFill>
                <a:effectLst>
                  <a:outerShdw blurRad="38100" dist="38100" dir="2700000" algn="tl">
                    <a:srgbClr val="000000"/>
                  </a:outerShdw>
                </a:effectLst>
              </a:rPr>
              <a:t> It a device fixed to a computer and can store large volumes of information. It uses magnetic media and electro magnetic theory to read and store information. </a:t>
            </a:r>
          </a:p>
          <a:p>
            <a:pPr>
              <a:spcBef>
                <a:spcPct val="50000"/>
              </a:spcBef>
            </a:pPr>
            <a:r>
              <a:rPr lang="en-US" sz="3600" b="1">
                <a:solidFill>
                  <a:schemeClr val="tx1"/>
                </a:solidFill>
                <a:effectLst>
                  <a:outerShdw blurRad="38100" dist="38100" dir="2700000" algn="tl">
                    <a:srgbClr val="000000"/>
                  </a:outerShdw>
                </a:effectLst>
              </a:rPr>
              <a:t>The standard capacity : 10 – 20 GB</a:t>
            </a:r>
            <a:endParaRPr lang="en-US" sz="3600" b="1" u="sng">
              <a:solidFill>
                <a:schemeClr val="tx1"/>
              </a:solidFill>
              <a:effectLst>
                <a:outerShdw blurRad="38100" dist="38100" dir="2700000" algn="tl">
                  <a:srgbClr val="000000"/>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7586"/>
                                        </p:tgtEl>
                                        <p:attrNameLst>
                                          <p:attrName>style.visibility</p:attrName>
                                        </p:attrNameLst>
                                      </p:cBhvr>
                                      <p:to>
                                        <p:strVal val="visible"/>
                                      </p:to>
                                    </p:set>
                                    <p:anim calcmode="lin" valueType="num">
                                      <p:cBhvr additive="base">
                                        <p:cTn id="7" dur="500" fill="hold"/>
                                        <p:tgtEl>
                                          <p:spTgt spid="67586"/>
                                        </p:tgtEl>
                                        <p:attrNameLst>
                                          <p:attrName>ppt_x</p:attrName>
                                        </p:attrNameLst>
                                      </p:cBhvr>
                                      <p:tavLst>
                                        <p:tav tm="0">
                                          <p:val>
                                            <p:strVal val="0-#ppt_w/2"/>
                                          </p:val>
                                        </p:tav>
                                        <p:tav tm="100000">
                                          <p:val>
                                            <p:strVal val="#ppt_x"/>
                                          </p:val>
                                        </p:tav>
                                      </p:tavLst>
                                    </p:anim>
                                    <p:anim calcmode="lin" valueType="num">
                                      <p:cBhvr additive="base">
                                        <p:cTn id="8" dur="500" fill="hold"/>
                                        <p:tgtEl>
                                          <p:spTgt spid="6758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7587"/>
                                        </p:tgtEl>
                                        <p:attrNameLst>
                                          <p:attrName>style.visibility</p:attrName>
                                        </p:attrNameLst>
                                      </p:cBhvr>
                                      <p:to>
                                        <p:strVal val="visible"/>
                                      </p:to>
                                    </p:set>
                                    <p:anim calcmode="lin" valueType="num">
                                      <p:cBhvr additive="base">
                                        <p:cTn id="13" dur="500" fill="hold"/>
                                        <p:tgtEl>
                                          <p:spTgt spid="67587"/>
                                        </p:tgtEl>
                                        <p:attrNameLst>
                                          <p:attrName>ppt_x</p:attrName>
                                        </p:attrNameLst>
                                      </p:cBhvr>
                                      <p:tavLst>
                                        <p:tav tm="0">
                                          <p:val>
                                            <p:strVal val="0-#ppt_w/2"/>
                                          </p:val>
                                        </p:tav>
                                        <p:tav tm="100000">
                                          <p:val>
                                            <p:strVal val="#ppt_x"/>
                                          </p:val>
                                        </p:tav>
                                      </p:tavLst>
                                    </p:anim>
                                    <p:anim calcmode="lin" valueType="num">
                                      <p:cBhvr additive="base">
                                        <p:cTn id="14" dur="500" fill="hold"/>
                                        <p:tgtEl>
                                          <p:spTgt spid="675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6" grpId="0" autoUpdateAnimBg="0"/>
      <p:bldP spid="67587" grpId="0" autoUpdateAnimBg="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1"/>
          <p:cNvSpPr>
            <a:spLocks noGrp="1"/>
          </p:cNvSpPr>
          <p:nvPr>
            <p:ph type="ftr" sz="quarter" idx="10"/>
          </p:nvPr>
        </p:nvSpPr>
        <p:spPr/>
        <p:txBody>
          <a:bodyPr/>
          <a:lstStyle/>
          <a:p>
            <a:endParaRPr lang="en-US"/>
          </a:p>
        </p:txBody>
      </p:sp>
      <p:sp>
        <p:nvSpPr>
          <p:cNvPr id="69634" name="Text Box 2"/>
          <p:cNvSpPr txBox="1">
            <a:spLocks noChangeArrowheads="1"/>
          </p:cNvSpPr>
          <p:nvPr/>
        </p:nvSpPr>
        <p:spPr bwMode="auto">
          <a:xfrm>
            <a:off x="0" y="0"/>
            <a:ext cx="8534400" cy="6003925"/>
          </a:xfrm>
          <a:prstGeom prst="rect">
            <a:avLst/>
          </a:prstGeom>
          <a:noFill/>
          <a:ln w="9525">
            <a:noFill/>
            <a:miter lim="800000"/>
            <a:headEnd/>
            <a:tailEnd/>
          </a:ln>
          <a:effectLst/>
        </p:spPr>
        <p:txBody>
          <a:bodyPr>
            <a:spAutoFit/>
          </a:bodyPr>
          <a:lstStyle/>
          <a:p>
            <a:pPr>
              <a:spcBef>
                <a:spcPct val="50000"/>
              </a:spcBef>
            </a:pPr>
            <a:r>
              <a:rPr lang="en-US" sz="3600" b="1" u="sng">
                <a:solidFill>
                  <a:schemeClr val="tx1"/>
                </a:solidFill>
                <a:effectLst>
                  <a:outerShdw blurRad="38100" dist="38100" dir="2700000" algn="tl">
                    <a:srgbClr val="000000"/>
                  </a:outerShdw>
                </a:effectLst>
              </a:rPr>
              <a:t>CD :</a:t>
            </a:r>
            <a:r>
              <a:rPr lang="en-US" sz="3600" b="1">
                <a:solidFill>
                  <a:schemeClr val="tx1"/>
                </a:solidFill>
                <a:effectLst>
                  <a:outerShdw blurRad="38100" dist="38100" dir="2700000" algn="tl">
                    <a:srgbClr val="000000"/>
                  </a:outerShdw>
                </a:effectLst>
              </a:rPr>
              <a:t> </a:t>
            </a:r>
            <a:r>
              <a:rPr lang="en-US" sz="3200" b="1">
                <a:solidFill>
                  <a:schemeClr val="tx1"/>
                </a:solidFill>
                <a:effectLst>
                  <a:outerShdw blurRad="38100" dist="38100" dir="2700000" algn="tl">
                    <a:srgbClr val="000000"/>
                  </a:outerShdw>
                </a:effectLst>
              </a:rPr>
              <a:t>It stands for COMPACT DISK. It is the same as any other music or video CD. It is also external to a computer and can be put into a CD drive attached to a computer for reading information. It uses OPTICAL technology to read information. </a:t>
            </a:r>
          </a:p>
          <a:p>
            <a:pPr>
              <a:spcBef>
                <a:spcPct val="50000"/>
              </a:spcBef>
            </a:pPr>
            <a:r>
              <a:rPr lang="en-US" sz="3200" b="1">
                <a:solidFill>
                  <a:schemeClr val="tx1"/>
                </a:solidFill>
                <a:effectLst>
                  <a:outerShdw blurRad="38100" dist="38100" dir="2700000" algn="tl">
                    <a:srgbClr val="000000"/>
                  </a:outerShdw>
                </a:effectLst>
              </a:rPr>
              <a:t>Information once written into a CD can not be erased or changed. Hence it is called a ROM (Read Only Memory).</a:t>
            </a:r>
          </a:p>
          <a:p>
            <a:pPr>
              <a:spcBef>
                <a:spcPct val="50000"/>
              </a:spcBef>
            </a:pPr>
            <a:r>
              <a:rPr lang="en-US" sz="3200" b="1">
                <a:solidFill>
                  <a:schemeClr val="tx1"/>
                </a:solidFill>
                <a:effectLst>
                  <a:outerShdw blurRad="38100" dist="38100" dir="2700000" algn="tl">
                    <a:srgbClr val="000000"/>
                  </a:outerShdw>
                </a:effectLst>
              </a:rPr>
              <a:t>Standard capacity : 650 MB</a:t>
            </a:r>
            <a:endParaRPr lang="en-US" sz="3200" b="1" u="sng">
              <a:solidFill>
                <a:schemeClr val="tx1"/>
              </a:solidFill>
              <a:effectLst>
                <a:outerShdw blurRad="38100" dist="38100" dir="2700000" algn="tl">
                  <a:srgbClr val="000000"/>
                </a:outerShdw>
              </a:effectLst>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1"/>
          <p:cNvSpPr>
            <a:spLocks noGrp="1"/>
          </p:cNvSpPr>
          <p:nvPr>
            <p:ph type="ftr" sz="quarter" idx="10"/>
          </p:nvPr>
        </p:nvSpPr>
        <p:spPr/>
        <p:txBody>
          <a:bodyPr/>
          <a:lstStyle/>
          <a:p>
            <a:endParaRPr lang="en-US"/>
          </a:p>
        </p:txBody>
      </p:sp>
      <p:pic>
        <p:nvPicPr>
          <p:cNvPr id="164867" name="Picture 1027" descr="diskette.jpg (3263 bytes)"/>
          <p:cNvPicPr>
            <a:picLocks noChangeAspect="1" noChangeArrowheads="1"/>
          </p:cNvPicPr>
          <p:nvPr/>
        </p:nvPicPr>
        <p:blipFill>
          <a:blip r:embed="rId2" cstate="print"/>
          <a:srcRect/>
          <a:stretch>
            <a:fillRect/>
          </a:stretch>
        </p:blipFill>
        <p:spPr bwMode="auto">
          <a:xfrm>
            <a:off x="533400" y="0"/>
            <a:ext cx="2713038" cy="2819400"/>
          </a:xfrm>
          <a:prstGeom prst="rect">
            <a:avLst/>
          </a:prstGeom>
          <a:noFill/>
        </p:spPr>
      </p:pic>
      <p:pic>
        <p:nvPicPr>
          <p:cNvPr id="164868" name="Picture 1028" descr="u1958"/>
          <p:cNvPicPr>
            <a:picLocks noChangeAspect="1" noChangeArrowheads="1"/>
          </p:cNvPicPr>
          <p:nvPr/>
        </p:nvPicPr>
        <p:blipFill>
          <a:blip r:embed="rId3" cstate="print"/>
          <a:srcRect/>
          <a:stretch>
            <a:fillRect/>
          </a:stretch>
        </p:blipFill>
        <p:spPr bwMode="auto">
          <a:xfrm>
            <a:off x="5867400" y="0"/>
            <a:ext cx="3276600" cy="2863850"/>
          </a:xfrm>
          <a:prstGeom prst="rect">
            <a:avLst/>
          </a:prstGeom>
          <a:noFill/>
        </p:spPr>
      </p:pic>
      <p:sp>
        <p:nvSpPr>
          <p:cNvPr id="164869" name="Text Box 1029"/>
          <p:cNvSpPr txBox="1">
            <a:spLocks noChangeArrowheads="1"/>
          </p:cNvSpPr>
          <p:nvPr/>
        </p:nvSpPr>
        <p:spPr bwMode="auto">
          <a:xfrm>
            <a:off x="533400" y="2819400"/>
            <a:ext cx="2667000" cy="519113"/>
          </a:xfrm>
          <a:prstGeom prst="rect">
            <a:avLst/>
          </a:prstGeom>
          <a:noFill/>
          <a:ln w="9525">
            <a:noFill/>
            <a:miter lim="800000"/>
            <a:headEnd/>
            <a:tailEnd/>
          </a:ln>
          <a:effectLst/>
        </p:spPr>
        <p:txBody>
          <a:bodyPr>
            <a:spAutoFit/>
          </a:bodyPr>
          <a:lstStyle/>
          <a:p>
            <a:pPr>
              <a:spcBef>
                <a:spcPct val="50000"/>
              </a:spcBef>
            </a:pPr>
            <a:r>
              <a:rPr lang="en-US" sz="2800" b="1">
                <a:solidFill>
                  <a:srgbClr val="000000"/>
                </a:solidFill>
              </a:rPr>
              <a:t>FLOPPY DISK</a:t>
            </a:r>
          </a:p>
        </p:txBody>
      </p:sp>
      <p:sp>
        <p:nvSpPr>
          <p:cNvPr id="164870" name="Text Box 1030"/>
          <p:cNvSpPr txBox="1">
            <a:spLocks noChangeArrowheads="1"/>
          </p:cNvSpPr>
          <p:nvPr/>
        </p:nvSpPr>
        <p:spPr bwMode="auto">
          <a:xfrm>
            <a:off x="6019800" y="2895600"/>
            <a:ext cx="2667000" cy="519113"/>
          </a:xfrm>
          <a:prstGeom prst="rect">
            <a:avLst/>
          </a:prstGeom>
          <a:noFill/>
          <a:ln w="9525">
            <a:noFill/>
            <a:miter lim="800000"/>
            <a:headEnd/>
            <a:tailEnd/>
          </a:ln>
          <a:effectLst/>
        </p:spPr>
        <p:txBody>
          <a:bodyPr>
            <a:spAutoFit/>
          </a:bodyPr>
          <a:lstStyle/>
          <a:p>
            <a:pPr>
              <a:spcBef>
                <a:spcPct val="50000"/>
              </a:spcBef>
            </a:pPr>
            <a:r>
              <a:rPr lang="en-US" sz="2800" b="1">
                <a:solidFill>
                  <a:srgbClr val="000000"/>
                </a:solidFill>
              </a:rPr>
              <a:t>HARD DISK</a:t>
            </a:r>
          </a:p>
        </p:txBody>
      </p:sp>
      <p:sp>
        <p:nvSpPr>
          <p:cNvPr id="164872" name="Text Box 1032"/>
          <p:cNvSpPr txBox="1">
            <a:spLocks noChangeArrowheads="1"/>
          </p:cNvSpPr>
          <p:nvPr/>
        </p:nvSpPr>
        <p:spPr bwMode="auto">
          <a:xfrm>
            <a:off x="3124200" y="5943600"/>
            <a:ext cx="2667000" cy="519113"/>
          </a:xfrm>
          <a:prstGeom prst="rect">
            <a:avLst/>
          </a:prstGeom>
          <a:noFill/>
          <a:ln w="9525">
            <a:noFill/>
            <a:miter lim="800000"/>
            <a:headEnd/>
            <a:tailEnd/>
          </a:ln>
          <a:effectLst/>
        </p:spPr>
        <p:txBody>
          <a:bodyPr>
            <a:spAutoFit/>
          </a:bodyPr>
          <a:lstStyle/>
          <a:p>
            <a:pPr algn="ctr">
              <a:spcBef>
                <a:spcPct val="50000"/>
              </a:spcBef>
            </a:pPr>
            <a:r>
              <a:rPr lang="en-US" sz="2800" b="1">
                <a:solidFill>
                  <a:srgbClr val="000000"/>
                </a:solidFill>
              </a:rPr>
              <a:t>CD ROM</a:t>
            </a:r>
          </a:p>
        </p:txBody>
      </p:sp>
      <p:pic>
        <p:nvPicPr>
          <p:cNvPr id="164874" name="Picture 1034" descr="pic_cdimage.jpg (4404 bytes)">
            <a:hlinkClick r:id="rId4"/>
          </p:cNvPr>
          <p:cNvPicPr>
            <a:picLocks noChangeAspect="1" noChangeArrowheads="1"/>
          </p:cNvPicPr>
          <p:nvPr/>
        </p:nvPicPr>
        <p:blipFill>
          <a:blip r:embed="rId5" cstate="print"/>
          <a:srcRect/>
          <a:stretch>
            <a:fillRect/>
          </a:stretch>
        </p:blipFill>
        <p:spPr bwMode="auto">
          <a:xfrm>
            <a:off x="3276600" y="3429000"/>
            <a:ext cx="2743200" cy="2300288"/>
          </a:xfrm>
          <a:prstGeom prst="rect">
            <a:avLst/>
          </a:prstGeom>
          <a:noFill/>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1"/>
          <p:cNvSpPr>
            <a:spLocks noGrp="1"/>
          </p:cNvSpPr>
          <p:nvPr>
            <p:ph type="ftr" sz="quarter" idx="10"/>
          </p:nvPr>
        </p:nvSpPr>
        <p:spPr/>
        <p:txBody>
          <a:bodyPr/>
          <a:lstStyle/>
          <a:p>
            <a:endParaRPr lang="en-US"/>
          </a:p>
        </p:txBody>
      </p:sp>
      <p:sp>
        <p:nvSpPr>
          <p:cNvPr id="72706" name="Text Box 2"/>
          <p:cNvSpPr txBox="1">
            <a:spLocks noChangeArrowheads="1"/>
          </p:cNvSpPr>
          <p:nvPr/>
        </p:nvSpPr>
        <p:spPr bwMode="auto">
          <a:xfrm>
            <a:off x="0" y="0"/>
            <a:ext cx="8534400" cy="1190625"/>
          </a:xfrm>
          <a:prstGeom prst="rect">
            <a:avLst/>
          </a:prstGeom>
          <a:noFill/>
          <a:ln w="9525">
            <a:noFill/>
            <a:miter lim="800000"/>
            <a:headEnd/>
            <a:tailEnd/>
          </a:ln>
          <a:effectLst/>
        </p:spPr>
        <p:txBody>
          <a:bodyPr>
            <a:spAutoFit/>
          </a:bodyPr>
          <a:lstStyle/>
          <a:p>
            <a:pPr>
              <a:spcBef>
                <a:spcPct val="50000"/>
              </a:spcBef>
            </a:pPr>
            <a:r>
              <a:rPr lang="en-US" sz="3600" b="1" u="sng">
                <a:solidFill>
                  <a:schemeClr val="tx1"/>
                </a:solidFill>
                <a:effectLst>
                  <a:outerShdw blurRad="38100" dist="38100" dir="2700000" algn="tl">
                    <a:srgbClr val="000000"/>
                  </a:outerShdw>
                </a:effectLst>
              </a:rPr>
              <a:t>MEMORY</a:t>
            </a:r>
            <a:r>
              <a:rPr lang="en-US" sz="3600" b="1">
                <a:solidFill>
                  <a:schemeClr val="tx1"/>
                </a:solidFill>
                <a:effectLst>
                  <a:outerShdw blurRad="38100" dist="38100" dir="2700000" algn="tl">
                    <a:srgbClr val="000000"/>
                  </a:outerShdw>
                </a:effectLst>
              </a:rPr>
              <a:t> : There are two types of memory : RAM &amp; ROM.</a:t>
            </a:r>
            <a:endParaRPr lang="en-US" sz="3600" b="1" u="sng">
              <a:solidFill>
                <a:schemeClr val="tx1"/>
              </a:solidFill>
              <a:effectLst>
                <a:outerShdw blurRad="38100" dist="38100" dir="2700000" algn="tl">
                  <a:srgbClr val="000000"/>
                </a:outerShdw>
              </a:effectLst>
            </a:endParaRPr>
          </a:p>
        </p:txBody>
      </p:sp>
      <p:sp>
        <p:nvSpPr>
          <p:cNvPr id="72708" name="Text Box 4"/>
          <p:cNvSpPr txBox="1">
            <a:spLocks noChangeArrowheads="1"/>
          </p:cNvSpPr>
          <p:nvPr/>
        </p:nvSpPr>
        <p:spPr bwMode="auto">
          <a:xfrm>
            <a:off x="304800" y="2514600"/>
            <a:ext cx="8534400" cy="2838450"/>
          </a:xfrm>
          <a:prstGeom prst="rect">
            <a:avLst/>
          </a:prstGeom>
          <a:noFill/>
          <a:ln w="9525">
            <a:noFill/>
            <a:miter lim="800000"/>
            <a:headEnd/>
            <a:tailEnd/>
          </a:ln>
          <a:effectLst/>
        </p:spPr>
        <p:txBody>
          <a:bodyPr>
            <a:spAutoFit/>
          </a:bodyPr>
          <a:lstStyle/>
          <a:p>
            <a:pPr>
              <a:spcBef>
                <a:spcPct val="50000"/>
              </a:spcBef>
            </a:pPr>
            <a:r>
              <a:rPr lang="en-US" sz="3600" b="1" u="sng">
                <a:solidFill>
                  <a:schemeClr val="tx1"/>
                </a:solidFill>
                <a:effectLst>
                  <a:outerShdw blurRad="38100" dist="38100" dir="2700000" algn="tl">
                    <a:srgbClr val="000000"/>
                  </a:outerShdw>
                </a:effectLst>
              </a:rPr>
              <a:t>RAM</a:t>
            </a:r>
            <a:r>
              <a:rPr lang="en-US" sz="3600" b="1">
                <a:solidFill>
                  <a:schemeClr val="tx1"/>
                </a:solidFill>
                <a:effectLst>
                  <a:outerShdw blurRad="38100" dist="38100" dir="2700000" algn="tl">
                    <a:srgbClr val="000000"/>
                  </a:outerShdw>
                </a:effectLst>
              </a:rPr>
              <a:t> : Random Access Memory. It is the main memory of the computer. It is volatile memory and the information gets erased whenever the power supply is switched off.</a:t>
            </a:r>
            <a:endParaRPr lang="en-US" sz="3600" b="1" u="sng">
              <a:solidFill>
                <a:schemeClr val="tx1"/>
              </a:solidFill>
              <a:effectLst>
                <a:outerShdw blurRad="38100" dist="38100" dir="2700000" algn="tl">
                  <a:srgbClr val="000000"/>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2706"/>
                                        </p:tgtEl>
                                        <p:attrNameLst>
                                          <p:attrName>style.visibility</p:attrName>
                                        </p:attrNameLst>
                                      </p:cBhvr>
                                      <p:to>
                                        <p:strVal val="visible"/>
                                      </p:to>
                                    </p:set>
                                    <p:anim calcmode="lin" valueType="num">
                                      <p:cBhvr additive="base">
                                        <p:cTn id="7" dur="500" fill="hold"/>
                                        <p:tgtEl>
                                          <p:spTgt spid="72706"/>
                                        </p:tgtEl>
                                        <p:attrNameLst>
                                          <p:attrName>ppt_x</p:attrName>
                                        </p:attrNameLst>
                                      </p:cBhvr>
                                      <p:tavLst>
                                        <p:tav tm="0">
                                          <p:val>
                                            <p:strVal val="0-#ppt_w/2"/>
                                          </p:val>
                                        </p:tav>
                                        <p:tav tm="100000">
                                          <p:val>
                                            <p:strVal val="#ppt_x"/>
                                          </p:val>
                                        </p:tav>
                                      </p:tavLst>
                                    </p:anim>
                                    <p:anim calcmode="lin" valueType="num">
                                      <p:cBhvr additive="base">
                                        <p:cTn id="8" dur="500" fill="hold"/>
                                        <p:tgtEl>
                                          <p:spTgt spid="7270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2708"/>
                                        </p:tgtEl>
                                        <p:attrNameLst>
                                          <p:attrName>style.visibility</p:attrName>
                                        </p:attrNameLst>
                                      </p:cBhvr>
                                      <p:to>
                                        <p:strVal val="visible"/>
                                      </p:to>
                                    </p:set>
                                    <p:anim calcmode="lin" valueType="num">
                                      <p:cBhvr additive="base">
                                        <p:cTn id="13" dur="500" fill="hold"/>
                                        <p:tgtEl>
                                          <p:spTgt spid="72708"/>
                                        </p:tgtEl>
                                        <p:attrNameLst>
                                          <p:attrName>ppt_x</p:attrName>
                                        </p:attrNameLst>
                                      </p:cBhvr>
                                      <p:tavLst>
                                        <p:tav tm="0">
                                          <p:val>
                                            <p:strVal val="0-#ppt_w/2"/>
                                          </p:val>
                                        </p:tav>
                                        <p:tav tm="100000">
                                          <p:val>
                                            <p:strVal val="#ppt_x"/>
                                          </p:val>
                                        </p:tav>
                                      </p:tavLst>
                                    </p:anim>
                                    <p:anim calcmode="lin" valueType="num">
                                      <p:cBhvr additive="base">
                                        <p:cTn id="14" dur="500" fill="hold"/>
                                        <p:tgtEl>
                                          <p:spTgt spid="7270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6" grpId="0" autoUpdateAnimBg="0"/>
      <p:bldP spid="72708" grpId="0" autoUpdateAnimBg="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1"/>
          <p:cNvSpPr>
            <a:spLocks noGrp="1"/>
          </p:cNvSpPr>
          <p:nvPr>
            <p:ph type="ftr" sz="quarter" idx="10"/>
          </p:nvPr>
        </p:nvSpPr>
        <p:spPr/>
        <p:txBody>
          <a:bodyPr/>
          <a:lstStyle/>
          <a:p>
            <a:endParaRPr lang="en-US"/>
          </a:p>
        </p:txBody>
      </p:sp>
      <p:sp>
        <p:nvSpPr>
          <p:cNvPr id="73730" name="Text Box 2"/>
          <p:cNvSpPr txBox="1">
            <a:spLocks noChangeArrowheads="1"/>
          </p:cNvSpPr>
          <p:nvPr/>
        </p:nvSpPr>
        <p:spPr bwMode="auto">
          <a:xfrm>
            <a:off x="0" y="0"/>
            <a:ext cx="8534400" cy="6224588"/>
          </a:xfrm>
          <a:prstGeom prst="rect">
            <a:avLst/>
          </a:prstGeom>
          <a:noFill/>
          <a:ln w="9525">
            <a:noFill/>
            <a:miter lim="800000"/>
            <a:headEnd/>
            <a:tailEnd/>
          </a:ln>
          <a:effectLst/>
        </p:spPr>
        <p:txBody>
          <a:bodyPr>
            <a:spAutoFit/>
          </a:bodyPr>
          <a:lstStyle/>
          <a:p>
            <a:pPr>
              <a:spcBef>
                <a:spcPct val="50000"/>
              </a:spcBef>
            </a:pPr>
            <a:r>
              <a:rPr lang="en-US" sz="3600" b="1" u="sng">
                <a:solidFill>
                  <a:schemeClr val="tx1"/>
                </a:solidFill>
                <a:effectLst>
                  <a:outerShdw blurRad="38100" dist="38100" dir="2700000" algn="tl">
                    <a:srgbClr val="000000"/>
                  </a:outerShdw>
                </a:effectLst>
              </a:rPr>
              <a:t>ROM</a:t>
            </a:r>
            <a:r>
              <a:rPr lang="en-US" sz="3600" b="1">
                <a:solidFill>
                  <a:schemeClr val="tx1"/>
                </a:solidFill>
                <a:effectLst>
                  <a:outerShdw blurRad="38100" dist="38100" dir="2700000" algn="tl">
                    <a:srgbClr val="000000"/>
                  </a:outerShdw>
                </a:effectLst>
              </a:rPr>
              <a:t> : Read Only Memory</a:t>
            </a:r>
          </a:p>
          <a:p>
            <a:pPr>
              <a:spcBef>
                <a:spcPct val="50000"/>
              </a:spcBef>
            </a:pPr>
            <a:r>
              <a:rPr lang="en-US" sz="3600" b="1">
                <a:solidFill>
                  <a:schemeClr val="tx1"/>
                </a:solidFill>
                <a:effectLst>
                  <a:outerShdw blurRad="38100" dist="38100" dir="2700000" algn="tl">
                    <a:srgbClr val="000000"/>
                  </a:outerShdw>
                </a:effectLst>
              </a:rPr>
              <a:t>Information is burnt into the ROM chip at the time of manufacturing. It can not be erased or altered and fresh information can not be written into the ROM. The BIOS is stored on ROM because the user cannot disrupt the information.</a:t>
            </a:r>
          </a:p>
          <a:p>
            <a:pPr eaLnBrk="0" hangingPunct="0"/>
            <a:r>
              <a:rPr lang="en-US" b="1">
                <a:solidFill>
                  <a:schemeClr val="tx1"/>
                </a:solidFill>
                <a:latin typeface="Arial Unicode MS" pitchFamily="34" charset="-128"/>
              </a:rPr>
              <a:t>BIOS : Basic Input Output System. </a:t>
            </a:r>
          </a:p>
          <a:p>
            <a:pPr eaLnBrk="0" hangingPunct="0"/>
            <a:r>
              <a:rPr lang="en-US" sz="3600" b="1">
                <a:solidFill>
                  <a:schemeClr val="tx1"/>
                </a:solidFill>
                <a:effectLst>
                  <a:outerShdw blurRad="38100" dist="38100" dir="2700000" algn="tl">
                    <a:srgbClr val="000000"/>
                  </a:outerShdw>
                </a:effectLst>
              </a:rPr>
              <a:t>It contains some instructions required internally by the computer.</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1"/>
          <p:cNvSpPr>
            <a:spLocks noGrp="1"/>
          </p:cNvSpPr>
          <p:nvPr>
            <p:ph type="ftr" sz="quarter" idx="10"/>
          </p:nvPr>
        </p:nvSpPr>
        <p:spPr/>
        <p:txBody>
          <a:bodyPr/>
          <a:lstStyle/>
          <a:p>
            <a:endParaRPr lang="en-US"/>
          </a:p>
        </p:txBody>
      </p:sp>
      <p:sp>
        <p:nvSpPr>
          <p:cNvPr id="7170" name="Text Box 2"/>
          <p:cNvSpPr txBox="1">
            <a:spLocks noChangeArrowheads="1"/>
          </p:cNvSpPr>
          <p:nvPr/>
        </p:nvSpPr>
        <p:spPr bwMode="auto">
          <a:xfrm>
            <a:off x="457200" y="381000"/>
            <a:ext cx="8229600" cy="762000"/>
          </a:xfrm>
          <a:prstGeom prst="rect">
            <a:avLst/>
          </a:prstGeom>
          <a:noFill/>
          <a:ln w="9525">
            <a:noFill/>
            <a:miter lim="800000"/>
            <a:headEnd/>
            <a:tailEnd/>
          </a:ln>
          <a:effectLst/>
        </p:spPr>
        <p:txBody>
          <a:bodyPr>
            <a:spAutoFit/>
          </a:bodyPr>
          <a:lstStyle/>
          <a:p>
            <a:pPr algn="ctr" eaLnBrk="0" hangingPunct="0"/>
            <a:r>
              <a:rPr lang="en-US" sz="4400" b="1">
                <a:solidFill>
                  <a:schemeClr val="tx1"/>
                </a:solidFill>
                <a:latin typeface="Times New Roman" pitchFamily="18" charset="0"/>
              </a:rPr>
              <a:t>HARDWARE</a:t>
            </a:r>
          </a:p>
        </p:txBody>
      </p:sp>
      <p:sp>
        <p:nvSpPr>
          <p:cNvPr id="7171" name="Text Box 3"/>
          <p:cNvSpPr txBox="1">
            <a:spLocks noChangeArrowheads="1"/>
          </p:cNvSpPr>
          <p:nvPr/>
        </p:nvSpPr>
        <p:spPr bwMode="auto">
          <a:xfrm>
            <a:off x="609600" y="1066800"/>
            <a:ext cx="8229600" cy="3503613"/>
          </a:xfrm>
          <a:prstGeom prst="rect">
            <a:avLst/>
          </a:prstGeom>
          <a:noFill/>
          <a:ln w="9525">
            <a:noFill/>
            <a:miter lim="800000"/>
            <a:headEnd/>
            <a:tailEnd/>
          </a:ln>
          <a:effectLst/>
        </p:spPr>
        <p:txBody>
          <a:bodyPr>
            <a:spAutoFit/>
          </a:bodyPr>
          <a:lstStyle/>
          <a:p>
            <a:pPr eaLnBrk="0" hangingPunct="0"/>
            <a:r>
              <a:rPr lang="en-US" sz="3200">
                <a:solidFill>
                  <a:schemeClr val="tx1"/>
                </a:solidFill>
                <a:latin typeface="Times New Roman" pitchFamily="18" charset="0"/>
              </a:rPr>
              <a:t>Hardware are the PHYSICAL COMPONENTS of the Computer System.</a:t>
            </a:r>
          </a:p>
          <a:p>
            <a:pPr eaLnBrk="0" hangingPunct="0"/>
            <a:endParaRPr lang="en-US" sz="3200">
              <a:solidFill>
                <a:schemeClr val="tx1"/>
              </a:solidFill>
              <a:latin typeface="Times New Roman" pitchFamily="18" charset="0"/>
            </a:endParaRPr>
          </a:p>
          <a:p>
            <a:pPr eaLnBrk="0" hangingPunct="0"/>
            <a:r>
              <a:rPr lang="en-US" sz="3200">
                <a:solidFill>
                  <a:schemeClr val="tx1"/>
                </a:solidFill>
                <a:latin typeface="Times New Roman" pitchFamily="18" charset="0"/>
              </a:rPr>
              <a:t>Examples : </a:t>
            </a:r>
          </a:p>
          <a:p>
            <a:pPr eaLnBrk="0" hangingPunct="0"/>
            <a:r>
              <a:rPr lang="en-US" sz="3200">
                <a:solidFill>
                  <a:schemeClr val="tx1"/>
                </a:solidFill>
                <a:latin typeface="Times New Roman" pitchFamily="18" charset="0"/>
              </a:rPr>
              <a:t>All the electronic parts.</a:t>
            </a:r>
          </a:p>
          <a:p>
            <a:pPr eaLnBrk="0" hangingPunct="0"/>
            <a:r>
              <a:rPr lang="en-US" sz="3200">
                <a:solidFill>
                  <a:schemeClr val="tx1"/>
                </a:solidFill>
                <a:latin typeface="Times New Roman" pitchFamily="18" charset="0"/>
              </a:rPr>
              <a:t>All cables.</a:t>
            </a:r>
          </a:p>
          <a:p>
            <a:pPr eaLnBrk="0" hangingPunct="0"/>
            <a:r>
              <a:rPr lang="en-US" sz="3200">
                <a:solidFill>
                  <a:schemeClr val="tx1"/>
                </a:solidFill>
                <a:latin typeface="Times New Roman" pitchFamily="18" charset="0"/>
              </a:rPr>
              <a:t>All accessories.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additive="base">
                                        <p:cTn id="7" dur="500" fill="hold"/>
                                        <p:tgtEl>
                                          <p:spTgt spid="7170"/>
                                        </p:tgtEl>
                                        <p:attrNameLst>
                                          <p:attrName>ppt_x</p:attrName>
                                        </p:attrNameLst>
                                      </p:cBhvr>
                                      <p:tavLst>
                                        <p:tav tm="0">
                                          <p:val>
                                            <p:strVal val="0-#ppt_w/2"/>
                                          </p:val>
                                        </p:tav>
                                        <p:tav tm="100000">
                                          <p:val>
                                            <p:strVal val="#ppt_x"/>
                                          </p:val>
                                        </p:tav>
                                      </p:tavLst>
                                    </p:anim>
                                    <p:anim calcmode="lin" valueType="num">
                                      <p:cBhvr additive="base">
                                        <p:cTn id="8" dur="500" fill="hold"/>
                                        <p:tgtEl>
                                          <p:spTgt spid="717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171"/>
                                        </p:tgtEl>
                                        <p:attrNameLst>
                                          <p:attrName>style.visibility</p:attrName>
                                        </p:attrNameLst>
                                      </p:cBhvr>
                                      <p:to>
                                        <p:strVal val="visible"/>
                                      </p:to>
                                    </p:set>
                                    <p:anim calcmode="lin" valueType="num">
                                      <p:cBhvr additive="base">
                                        <p:cTn id="13" dur="500" fill="hold"/>
                                        <p:tgtEl>
                                          <p:spTgt spid="7171"/>
                                        </p:tgtEl>
                                        <p:attrNameLst>
                                          <p:attrName>ppt_x</p:attrName>
                                        </p:attrNameLst>
                                      </p:cBhvr>
                                      <p:tavLst>
                                        <p:tav tm="0">
                                          <p:val>
                                            <p:strVal val="0-#ppt_w/2"/>
                                          </p:val>
                                        </p:tav>
                                        <p:tav tm="100000">
                                          <p:val>
                                            <p:strVal val="#ppt_x"/>
                                          </p:val>
                                        </p:tav>
                                      </p:tavLst>
                                    </p:anim>
                                    <p:anim calcmode="lin" valueType="num">
                                      <p:cBhvr additive="base">
                                        <p:cTn id="14" dur="500" fill="hold"/>
                                        <p:tgtEl>
                                          <p:spTgt spid="71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autoUpdateAnimBg="0"/>
      <p:bldP spid="7171" grpId="0" autoUpdateAnimBg="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1"/>
          <p:cNvSpPr>
            <a:spLocks noGrp="1"/>
          </p:cNvSpPr>
          <p:nvPr>
            <p:ph type="ftr" sz="quarter" idx="10"/>
          </p:nvPr>
        </p:nvSpPr>
        <p:spPr/>
        <p:txBody>
          <a:bodyPr/>
          <a:lstStyle/>
          <a:p>
            <a:endParaRPr lang="en-US"/>
          </a:p>
        </p:txBody>
      </p:sp>
      <p:sp>
        <p:nvSpPr>
          <p:cNvPr id="74754" name="Text Box 2"/>
          <p:cNvSpPr txBox="1">
            <a:spLocks noChangeArrowheads="1"/>
          </p:cNvSpPr>
          <p:nvPr/>
        </p:nvSpPr>
        <p:spPr bwMode="auto">
          <a:xfrm>
            <a:off x="0" y="0"/>
            <a:ext cx="8534400" cy="1190625"/>
          </a:xfrm>
          <a:prstGeom prst="rect">
            <a:avLst/>
          </a:prstGeom>
          <a:noFill/>
          <a:ln w="9525">
            <a:noFill/>
            <a:miter lim="800000"/>
            <a:headEnd/>
            <a:tailEnd/>
          </a:ln>
          <a:effectLst/>
        </p:spPr>
        <p:txBody>
          <a:bodyPr>
            <a:spAutoFit/>
          </a:bodyPr>
          <a:lstStyle/>
          <a:p>
            <a:pPr>
              <a:spcBef>
                <a:spcPct val="50000"/>
              </a:spcBef>
            </a:pPr>
            <a:r>
              <a:rPr lang="en-US" sz="3600" b="1" u="sng">
                <a:solidFill>
                  <a:schemeClr val="tx1"/>
                </a:solidFill>
                <a:effectLst>
                  <a:outerShdw blurRad="38100" dist="38100" dir="2700000" algn="tl">
                    <a:srgbClr val="000000"/>
                  </a:outerShdw>
                </a:effectLst>
              </a:rPr>
              <a:t>CPU :</a:t>
            </a:r>
            <a:r>
              <a:rPr lang="en-US" sz="3600" b="1">
                <a:solidFill>
                  <a:schemeClr val="tx1"/>
                </a:solidFill>
                <a:effectLst>
                  <a:outerShdw blurRad="38100" dist="38100" dir="2700000" algn="tl">
                    <a:srgbClr val="000000"/>
                  </a:outerShdw>
                </a:effectLst>
              </a:rPr>
              <a:t> Central Processing Unit. It is also called the micro processor.</a:t>
            </a:r>
            <a:endParaRPr lang="en-US" sz="3600" b="1" u="sng">
              <a:solidFill>
                <a:schemeClr val="tx1"/>
              </a:solidFill>
              <a:effectLst>
                <a:outerShdw blurRad="38100" dist="38100" dir="2700000" algn="tl">
                  <a:srgbClr val="000000"/>
                </a:outerShdw>
              </a:effectLst>
            </a:endParaRPr>
          </a:p>
        </p:txBody>
      </p:sp>
      <p:sp>
        <p:nvSpPr>
          <p:cNvPr id="74756" name="Text Box 4"/>
          <p:cNvSpPr txBox="1">
            <a:spLocks noChangeArrowheads="1"/>
          </p:cNvSpPr>
          <p:nvPr/>
        </p:nvSpPr>
        <p:spPr bwMode="auto">
          <a:xfrm>
            <a:off x="0" y="1524000"/>
            <a:ext cx="8534400" cy="2289175"/>
          </a:xfrm>
          <a:prstGeom prst="rect">
            <a:avLst/>
          </a:prstGeom>
          <a:noFill/>
          <a:ln w="9525">
            <a:noFill/>
            <a:miter lim="800000"/>
            <a:headEnd/>
            <a:tailEnd/>
          </a:ln>
          <a:effectLst/>
        </p:spPr>
        <p:txBody>
          <a:bodyPr>
            <a:spAutoFit/>
          </a:bodyPr>
          <a:lstStyle/>
          <a:p>
            <a:pPr>
              <a:spcBef>
                <a:spcPct val="50000"/>
              </a:spcBef>
            </a:pPr>
            <a:r>
              <a:rPr lang="en-US" sz="3600" b="1">
                <a:solidFill>
                  <a:schemeClr val="tx1"/>
                </a:solidFill>
                <a:effectLst>
                  <a:outerShdw blurRad="38100" dist="38100" dir="2700000" algn="tl">
                    <a:srgbClr val="000000"/>
                  </a:outerShdw>
                </a:effectLst>
              </a:rPr>
              <a:t>There are CPUs with varying efficiency and the quality of the computer depends mainly on the CPU present on the main board.</a:t>
            </a:r>
          </a:p>
        </p:txBody>
      </p:sp>
      <p:pic>
        <p:nvPicPr>
          <p:cNvPr id="74759" name="Picture 7" descr="Intel Pentium P133"/>
          <p:cNvPicPr>
            <a:picLocks noChangeAspect="1" noChangeArrowheads="1"/>
          </p:cNvPicPr>
          <p:nvPr/>
        </p:nvPicPr>
        <p:blipFill>
          <a:blip r:embed="rId2" cstate="print"/>
          <a:srcRect/>
          <a:stretch>
            <a:fillRect/>
          </a:stretch>
        </p:blipFill>
        <p:spPr bwMode="auto">
          <a:xfrm>
            <a:off x="2895600" y="4114800"/>
            <a:ext cx="2362200" cy="228282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4754"/>
                                        </p:tgtEl>
                                        <p:attrNameLst>
                                          <p:attrName>style.visibility</p:attrName>
                                        </p:attrNameLst>
                                      </p:cBhvr>
                                      <p:to>
                                        <p:strVal val="visible"/>
                                      </p:to>
                                    </p:set>
                                    <p:anim calcmode="lin" valueType="num">
                                      <p:cBhvr additive="base">
                                        <p:cTn id="7" dur="500" fill="hold"/>
                                        <p:tgtEl>
                                          <p:spTgt spid="74754"/>
                                        </p:tgtEl>
                                        <p:attrNameLst>
                                          <p:attrName>ppt_x</p:attrName>
                                        </p:attrNameLst>
                                      </p:cBhvr>
                                      <p:tavLst>
                                        <p:tav tm="0">
                                          <p:val>
                                            <p:strVal val="0-#ppt_w/2"/>
                                          </p:val>
                                        </p:tav>
                                        <p:tav tm="100000">
                                          <p:val>
                                            <p:strVal val="#ppt_x"/>
                                          </p:val>
                                        </p:tav>
                                      </p:tavLst>
                                    </p:anim>
                                    <p:anim calcmode="lin" valueType="num">
                                      <p:cBhvr additive="base">
                                        <p:cTn id="8" dur="500" fill="hold"/>
                                        <p:tgtEl>
                                          <p:spTgt spid="7475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4756"/>
                                        </p:tgtEl>
                                        <p:attrNameLst>
                                          <p:attrName>style.visibility</p:attrName>
                                        </p:attrNameLst>
                                      </p:cBhvr>
                                      <p:to>
                                        <p:strVal val="visible"/>
                                      </p:to>
                                    </p:set>
                                    <p:anim calcmode="lin" valueType="num">
                                      <p:cBhvr additive="base">
                                        <p:cTn id="13" dur="500" fill="hold"/>
                                        <p:tgtEl>
                                          <p:spTgt spid="74756"/>
                                        </p:tgtEl>
                                        <p:attrNameLst>
                                          <p:attrName>ppt_x</p:attrName>
                                        </p:attrNameLst>
                                      </p:cBhvr>
                                      <p:tavLst>
                                        <p:tav tm="0">
                                          <p:val>
                                            <p:strVal val="0-#ppt_w/2"/>
                                          </p:val>
                                        </p:tav>
                                        <p:tav tm="100000">
                                          <p:val>
                                            <p:strVal val="#ppt_x"/>
                                          </p:val>
                                        </p:tav>
                                      </p:tavLst>
                                    </p:anim>
                                    <p:anim calcmode="lin" valueType="num">
                                      <p:cBhvr additive="base">
                                        <p:cTn id="14" dur="500" fill="hold"/>
                                        <p:tgtEl>
                                          <p:spTgt spid="747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4" grpId="0" autoUpdateAnimBg="0"/>
      <p:bldP spid="74756" grpId="0" autoUpdateAnimBg="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1"/>
          <p:cNvSpPr>
            <a:spLocks noGrp="1"/>
          </p:cNvSpPr>
          <p:nvPr>
            <p:ph type="ftr" sz="quarter" idx="10"/>
          </p:nvPr>
        </p:nvSpPr>
        <p:spPr/>
        <p:txBody>
          <a:bodyPr/>
          <a:lstStyle/>
          <a:p>
            <a:endParaRPr lang="en-US"/>
          </a:p>
        </p:txBody>
      </p:sp>
      <p:sp>
        <p:nvSpPr>
          <p:cNvPr id="75778" name="Text Box 2"/>
          <p:cNvSpPr txBox="1">
            <a:spLocks noChangeArrowheads="1"/>
          </p:cNvSpPr>
          <p:nvPr/>
        </p:nvSpPr>
        <p:spPr bwMode="auto">
          <a:xfrm>
            <a:off x="0" y="0"/>
            <a:ext cx="8534400" cy="641350"/>
          </a:xfrm>
          <a:prstGeom prst="rect">
            <a:avLst/>
          </a:prstGeom>
          <a:noFill/>
          <a:ln w="9525">
            <a:noFill/>
            <a:miter lim="800000"/>
            <a:headEnd/>
            <a:tailEnd/>
          </a:ln>
          <a:effectLst/>
        </p:spPr>
        <p:txBody>
          <a:bodyPr>
            <a:spAutoFit/>
          </a:bodyPr>
          <a:lstStyle/>
          <a:p>
            <a:pPr>
              <a:spcBef>
                <a:spcPct val="50000"/>
              </a:spcBef>
            </a:pPr>
            <a:r>
              <a:rPr lang="en-US" sz="3600" b="1" u="sng">
                <a:solidFill>
                  <a:schemeClr val="tx1"/>
                </a:solidFill>
                <a:effectLst>
                  <a:outerShdw blurRad="38100" dist="38100" dir="2700000" algn="tl">
                    <a:srgbClr val="000000"/>
                  </a:outerShdw>
                </a:effectLst>
              </a:rPr>
              <a:t>Example of some CPUs by Intel.</a:t>
            </a:r>
          </a:p>
        </p:txBody>
      </p:sp>
      <p:sp>
        <p:nvSpPr>
          <p:cNvPr id="75779" name="Text Box 3"/>
          <p:cNvSpPr txBox="1">
            <a:spLocks noChangeArrowheads="1"/>
          </p:cNvSpPr>
          <p:nvPr/>
        </p:nvSpPr>
        <p:spPr bwMode="auto">
          <a:xfrm>
            <a:off x="990600" y="838200"/>
            <a:ext cx="6477000" cy="5584825"/>
          </a:xfrm>
          <a:prstGeom prst="rect">
            <a:avLst/>
          </a:prstGeom>
          <a:noFill/>
          <a:ln w="9525">
            <a:noFill/>
            <a:miter lim="800000"/>
            <a:headEnd/>
            <a:tailEnd/>
          </a:ln>
          <a:effectLst/>
        </p:spPr>
        <p:txBody>
          <a:bodyPr>
            <a:spAutoFit/>
          </a:bodyPr>
          <a:lstStyle/>
          <a:p>
            <a:pPr algn="ctr">
              <a:spcBef>
                <a:spcPct val="50000"/>
              </a:spcBef>
              <a:buFontTx/>
              <a:buChar char="•"/>
            </a:pPr>
            <a:r>
              <a:rPr lang="en-US" sz="3600" b="1">
                <a:solidFill>
                  <a:schemeClr val="tx1"/>
                </a:solidFill>
                <a:effectLst>
                  <a:outerShdw blurRad="38100" dist="38100" dir="2700000" algn="tl">
                    <a:srgbClr val="000000"/>
                  </a:outerShdw>
                </a:effectLst>
              </a:rPr>
              <a:t>8088			1985</a:t>
            </a:r>
          </a:p>
          <a:p>
            <a:pPr algn="ctr">
              <a:spcBef>
                <a:spcPct val="50000"/>
              </a:spcBef>
              <a:buFontTx/>
              <a:buChar char="•"/>
            </a:pPr>
            <a:r>
              <a:rPr lang="en-US" sz="3600" b="1">
                <a:solidFill>
                  <a:schemeClr val="tx1"/>
                </a:solidFill>
                <a:effectLst>
                  <a:outerShdw blurRad="38100" dist="38100" dir="2700000" algn="tl">
                    <a:srgbClr val="000000"/>
                  </a:outerShdw>
                </a:effectLst>
              </a:rPr>
              <a:t>80386			1987</a:t>
            </a:r>
          </a:p>
          <a:p>
            <a:pPr algn="ctr">
              <a:spcBef>
                <a:spcPct val="50000"/>
              </a:spcBef>
              <a:buFontTx/>
              <a:buChar char="•"/>
            </a:pPr>
            <a:r>
              <a:rPr lang="en-US" sz="3600" b="1">
                <a:solidFill>
                  <a:schemeClr val="tx1"/>
                </a:solidFill>
                <a:effectLst>
                  <a:outerShdw blurRad="38100" dist="38100" dir="2700000" algn="tl">
                    <a:srgbClr val="000000"/>
                  </a:outerShdw>
                </a:effectLst>
              </a:rPr>
              <a:t>80486			1988</a:t>
            </a:r>
          </a:p>
          <a:p>
            <a:pPr algn="ctr">
              <a:spcBef>
                <a:spcPct val="50000"/>
              </a:spcBef>
              <a:buFontTx/>
              <a:buChar char="•"/>
            </a:pPr>
            <a:r>
              <a:rPr lang="en-US" sz="3600" b="1">
                <a:solidFill>
                  <a:schemeClr val="tx1"/>
                </a:solidFill>
                <a:effectLst>
                  <a:outerShdw blurRad="38100" dist="38100" dir="2700000" algn="tl">
                    <a:srgbClr val="000000"/>
                  </a:outerShdw>
                </a:effectLst>
              </a:rPr>
              <a:t>Pentium – I	1990</a:t>
            </a:r>
          </a:p>
          <a:p>
            <a:pPr algn="ctr">
              <a:spcBef>
                <a:spcPct val="50000"/>
              </a:spcBef>
              <a:buFontTx/>
              <a:buChar char="•"/>
            </a:pPr>
            <a:r>
              <a:rPr lang="en-US" sz="3600" b="1">
                <a:solidFill>
                  <a:schemeClr val="tx1"/>
                </a:solidFill>
                <a:effectLst>
                  <a:outerShdw blurRad="38100" dist="38100" dir="2700000" algn="tl">
                    <a:srgbClr val="000000"/>
                  </a:outerShdw>
                </a:effectLst>
              </a:rPr>
              <a:t>Pentium – II	1994</a:t>
            </a:r>
          </a:p>
          <a:p>
            <a:pPr algn="ctr">
              <a:spcBef>
                <a:spcPct val="50000"/>
              </a:spcBef>
              <a:buFontTx/>
              <a:buChar char="•"/>
            </a:pPr>
            <a:r>
              <a:rPr lang="en-US" sz="3600" b="1">
                <a:solidFill>
                  <a:schemeClr val="tx1"/>
                </a:solidFill>
                <a:effectLst>
                  <a:outerShdw blurRad="38100" dist="38100" dir="2700000" algn="tl">
                    <a:srgbClr val="000000"/>
                  </a:outerShdw>
                </a:effectLst>
              </a:rPr>
              <a:t>Pentium - III	1995</a:t>
            </a:r>
          </a:p>
          <a:p>
            <a:pPr algn="ctr">
              <a:spcBef>
                <a:spcPct val="50000"/>
              </a:spcBef>
              <a:buFontTx/>
              <a:buChar char="•"/>
            </a:pPr>
            <a:r>
              <a:rPr lang="en-US" sz="3600" b="1">
                <a:solidFill>
                  <a:schemeClr val="tx1"/>
                </a:solidFill>
                <a:effectLst>
                  <a:outerShdw blurRad="38100" dist="38100" dir="2700000" algn="tl">
                    <a:srgbClr val="000000"/>
                  </a:outerShdw>
                </a:effectLst>
              </a:rPr>
              <a:t>Pentium – IV	2001</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5778"/>
                                        </p:tgtEl>
                                        <p:attrNameLst>
                                          <p:attrName>style.visibility</p:attrName>
                                        </p:attrNameLst>
                                      </p:cBhvr>
                                      <p:to>
                                        <p:strVal val="visible"/>
                                      </p:to>
                                    </p:set>
                                    <p:anim calcmode="lin" valueType="num">
                                      <p:cBhvr additive="base">
                                        <p:cTn id="7" dur="500" fill="hold"/>
                                        <p:tgtEl>
                                          <p:spTgt spid="75778"/>
                                        </p:tgtEl>
                                        <p:attrNameLst>
                                          <p:attrName>ppt_x</p:attrName>
                                        </p:attrNameLst>
                                      </p:cBhvr>
                                      <p:tavLst>
                                        <p:tav tm="0">
                                          <p:val>
                                            <p:strVal val="0-#ppt_w/2"/>
                                          </p:val>
                                        </p:tav>
                                        <p:tav tm="100000">
                                          <p:val>
                                            <p:strVal val="#ppt_x"/>
                                          </p:val>
                                        </p:tav>
                                      </p:tavLst>
                                    </p:anim>
                                    <p:anim calcmode="lin" valueType="num">
                                      <p:cBhvr additive="base">
                                        <p:cTn id="8" dur="500" fill="hold"/>
                                        <p:tgtEl>
                                          <p:spTgt spid="7577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5779"/>
                                        </p:tgtEl>
                                        <p:attrNameLst>
                                          <p:attrName>style.visibility</p:attrName>
                                        </p:attrNameLst>
                                      </p:cBhvr>
                                      <p:to>
                                        <p:strVal val="visible"/>
                                      </p:to>
                                    </p:set>
                                    <p:anim calcmode="lin" valueType="num">
                                      <p:cBhvr additive="base">
                                        <p:cTn id="13" dur="500" fill="hold"/>
                                        <p:tgtEl>
                                          <p:spTgt spid="75779"/>
                                        </p:tgtEl>
                                        <p:attrNameLst>
                                          <p:attrName>ppt_x</p:attrName>
                                        </p:attrNameLst>
                                      </p:cBhvr>
                                      <p:tavLst>
                                        <p:tav tm="0">
                                          <p:val>
                                            <p:strVal val="0-#ppt_w/2"/>
                                          </p:val>
                                        </p:tav>
                                        <p:tav tm="100000">
                                          <p:val>
                                            <p:strVal val="#ppt_x"/>
                                          </p:val>
                                        </p:tav>
                                      </p:tavLst>
                                    </p:anim>
                                    <p:anim calcmode="lin" valueType="num">
                                      <p:cBhvr additive="base">
                                        <p:cTn id="14" dur="500" fill="hold"/>
                                        <p:tgtEl>
                                          <p:spTgt spid="757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8" grpId="0" autoUpdateAnimBg="0"/>
      <p:bldP spid="75779" grpId="0" autoUpdateAnimBg="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1"/>
          <p:cNvSpPr>
            <a:spLocks noGrp="1"/>
          </p:cNvSpPr>
          <p:nvPr>
            <p:ph type="ftr" sz="quarter" idx="10"/>
          </p:nvPr>
        </p:nvSpPr>
        <p:spPr/>
        <p:txBody>
          <a:bodyPr/>
          <a:lstStyle/>
          <a:p>
            <a:endParaRPr lang="en-US"/>
          </a:p>
        </p:txBody>
      </p:sp>
      <p:sp>
        <p:nvSpPr>
          <p:cNvPr id="167938" name="Text Box 2"/>
          <p:cNvSpPr txBox="1">
            <a:spLocks noChangeArrowheads="1"/>
          </p:cNvSpPr>
          <p:nvPr/>
        </p:nvSpPr>
        <p:spPr bwMode="auto">
          <a:xfrm>
            <a:off x="0" y="0"/>
            <a:ext cx="8534400" cy="2838450"/>
          </a:xfrm>
          <a:prstGeom prst="rect">
            <a:avLst/>
          </a:prstGeom>
          <a:noFill/>
          <a:ln w="9525">
            <a:noFill/>
            <a:miter lim="800000"/>
            <a:headEnd/>
            <a:tailEnd/>
          </a:ln>
          <a:effectLst/>
        </p:spPr>
        <p:txBody>
          <a:bodyPr>
            <a:spAutoFit/>
          </a:bodyPr>
          <a:lstStyle/>
          <a:p>
            <a:pPr>
              <a:spcBef>
                <a:spcPct val="50000"/>
              </a:spcBef>
            </a:pPr>
            <a:r>
              <a:rPr lang="en-US" sz="3600" b="1" u="sng">
                <a:solidFill>
                  <a:schemeClr val="tx1"/>
                </a:solidFill>
                <a:effectLst>
                  <a:outerShdw blurRad="38100" dist="38100" dir="2700000" algn="tl">
                    <a:srgbClr val="000000"/>
                  </a:outerShdw>
                </a:effectLst>
              </a:rPr>
              <a:t>MOTHER BOARD : </a:t>
            </a:r>
            <a:r>
              <a:rPr lang="en-US" sz="3600" b="1">
                <a:solidFill>
                  <a:schemeClr val="tx1"/>
                </a:solidFill>
                <a:effectLst>
                  <a:outerShdw blurRad="38100" dist="38100" dir="2700000" algn="tl">
                    <a:srgbClr val="000000"/>
                  </a:outerShdw>
                </a:effectLst>
              </a:rPr>
              <a:t>The main circuit board housing the microprocessor, RAM, ROM and connecting interfaces to the various other devices and peripherals.</a:t>
            </a:r>
            <a:endParaRPr lang="en-US" sz="3600" b="1" u="sng">
              <a:solidFill>
                <a:schemeClr val="tx1"/>
              </a:solidFill>
              <a:effectLst>
                <a:outerShdw blurRad="38100" dist="38100" dir="2700000" algn="tl">
                  <a:srgbClr val="000000"/>
                </a:outerShdw>
              </a:effectLst>
            </a:endParaRPr>
          </a:p>
        </p:txBody>
      </p:sp>
      <p:grpSp>
        <p:nvGrpSpPr>
          <p:cNvPr id="167943" name="Group 7"/>
          <p:cNvGrpSpPr>
            <a:grpSpLocks/>
          </p:cNvGrpSpPr>
          <p:nvPr/>
        </p:nvGrpSpPr>
        <p:grpSpPr bwMode="auto">
          <a:xfrm>
            <a:off x="1485900" y="2925763"/>
            <a:ext cx="6172200" cy="1006475"/>
            <a:chOff x="0" y="0"/>
            <a:chExt cx="3888" cy="634"/>
          </a:xfrm>
        </p:grpSpPr>
        <p:sp>
          <p:nvSpPr>
            <p:cNvPr id="167940" name="Rectangle 4"/>
            <p:cNvSpPr>
              <a:spLocks noChangeArrowheads="1"/>
            </p:cNvSpPr>
            <p:nvPr/>
          </p:nvSpPr>
          <p:spPr bwMode="auto">
            <a:xfrm>
              <a:off x="0" y="0"/>
              <a:ext cx="3888" cy="0"/>
            </a:xfrm>
            <a:prstGeom prst="rect">
              <a:avLst/>
            </a:prstGeom>
            <a:noFill/>
            <a:ln w="9525">
              <a:noFill/>
              <a:miter lim="800000"/>
              <a:headEnd/>
              <a:tailEnd/>
            </a:ln>
            <a:effectLst/>
          </p:spPr>
          <p:txBody>
            <a:bodyPr>
              <a:spAutoFit/>
            </a:bodyPr>
            <a:lstStyle/>
            <a:p>
              <a:endParaRPr lang="en-US"/>
            </a:p>
          </p:txBody>
        </p:sp>
        <p:sp>
          <p:nvSpPr>
            <p:cNvPr id="167941" name="Rectangle 5"/>
            <p:cNvSpPr>
              <a:spLocks noChangeArrowheads="1"/>
            </p:cNvSpPr>
            <p:nvPr/>
          </p:nvSpPr>
          <p:spPr bwMode="auto">
            <a:xfrm>
              <a:off x="0" y="0"/>
              <a:ext cx="3888" cy="634"/>
            </a:xfrm>
            <a:prstGeom prst="rect">
              <a:avLst/>
            </a:prstGeom>
            <a:noFill/>
            <a:ln w="9525">
              <a:noFill/>
              <a:miter lim="800000"/>
              <a:headEnd/>
              <a:tailEnd/>
            </a:ln>
            <a:effectLst/>
          </p:spPr>
          <p:txBody>
            <a:bodyPr/>
            <a:lstStyle/>
            <a:p>
              <a:pPr algn="r"/>
              <a:r>
                <a:rPr lang="en-US">
                  <a:solidFill>
                    <a:schemeClr val="tx1"/>
                  </a:solidFill>
                  <a:latin typeface="Times New Roman" pitchFamily="18" charset="0"/>
                </a:rPr>
                <a:t>  </a:t>
              </a:r>
              <a:r>
                <a:rPr lang="en-US" sz="6000">
                  <a:solidFill>
                    <a:schemeClr val="tx1"/>
                  </a:solidFill>
                  <a:latin typeface="Times New Roman" pitchFamily="18" charset="0"/>
                </a:rPr>
                <a:t> </a:t>
              </a:r>
              <a:r>
                <a:rPr lang="en-US">
                  <a:solidFill>
                    <a:schemeClr val="tx1"/>
                  </a:solidFill>
                  <a:latin typeface="Times New Roman" pitchFamily="18" charset="0"/>
                </a:rPr>
                <a:t>              </a:t>
              </a:r>
            </a:p>
          </p:txBody>
        </p:sp>
      </p:grpSp>
      <p:pic>
        <p:nvPicPr>
          <p:cNvPr id="167942" name="Picture 6" descr="A7A266 Mini Image"/>
          <p:cNvPicPr>
            <a:picLocks noChangeAspect="1" noChangeArrowheads="1"/>
          </p:cNvPicPr>
          <p:nvPr/>
        </p:nvPicPr>
        <p:blipFill>
          <a:blip r:embed="rId2" cstate="print"/>
          <a:srcRect/>
          <a:stretch>
            <a:fillRect/>
          </a:stretch>
        </p:blipFill>
        <p:spPr bwMode="auto">
          <a:xfrm>
            <a:off x="609600" y="3048000"/>
            <a:ext cx="3352800" cy="2817813"/>
          </a:xfrm>
          <a:prstGeom prst="rect">
            <a:avLst/>
          </a:prstGeom>
          <a:noFill/>
        </p:spPr>
      </p:pic>
      <p:pic>
        <p:nvPicPr>
          <p:cNvPr id="167944" name="Picture 8" descr="CPU_board"/>
          <p:cNvPicPr>
            <a:picLocks noChangeAspect="1" noChangeArrowheads="1"/>
          </p:cNvPicPr>
          <p:nvPr/>
        </p:nvPicPr>
        <p:blipFill>
          <a:blip r:embed="rId3" cstate="print"/>
          <a:srcRect/>
          <a:stretch>
            <a:fillRect/>
          </a:stretch>
        </p:blipFill>
        <p:spPr bwMode="auto">
          <a:xfrm>
            <a:off x="5465763" y="3124200"/>
            <a:ext cx="3678237" cy="28225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67938"/>
                                        </p:tgtEl>
                                        <p:attrNameLst>
                                          <p:attrName>style.visibility</p:attrName>
                                        </p:attrNameLst>
                                      </p:cBhvr>
                                      <p:to>
                                        <p:strVal val="visible"/>
                                      </p:to>
                                    </p:set>
                                    <p:anim calcmode="lin" valueType="num">
                                      <p:cBhvr additive="base">
                                        <p:cTn id="7" dur="500" fill="hold"/>
                                        <p:tgtEl>
                                          <p:spTgt spid="167938"/>
                                        </p:tgtEl>
                                        <p:attrNameLst>
                                          <p:attrName>ppt_x</p:attrName>
                                        </p:attrNameLst>
                                      </p:cBhvr>
                                      <p:tavLst>
                                        <p:tav tm="0">
                                          <p:val>
                                            <p:strVal val="0-#ppt_w/2"/>
                                          </p:val>
                                        </p:tav>
                                        <p:tav tm="100000">
                                          <p:val>
                                            <p:strVal val="#ppt_x"/>
                                          </p:val>
                                        </p:tav>
                                      </p:tavLst>
                                    </p:anim>
                                    <p:anim calcmode="lin" valueType="num">
                                      <p:cBhvr additive="base">
                                        <p:cTn id="8" dur="500" fill="hold"/>
                                        <p:tgtEl>
                                          <p:spTgt spid="1679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938" grpId="0" autoUpdateAnimBg="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1"/>
          <p:cNvSpPr>
            <a:spLocks noGrp="1"/>
          </p:cNvSpPr>
          <p:nvPr>
            <p:ph type="ftr" sz="quarter" idx="10"/>
          </p:nvPr>
        </p:nvSpPr>
        <p:spPr/>
        <p:txBody>
          <a:bodyPr/>
          <a:lstStyle/>
          <a:p>
            <a:endParaRPr lang="en-US"/>
          </a:p>
        </p:txBody>
      </p:sp>
      <p:sp>
        <p:nvSpPr>
          <p:cNvPr id="81922" name="Text Box 2"/>
          <p:cNvSpPr txBox="1">
            <a:spLocks noChangeArrowheads="1"/>
          </p:cNvSpPr>
          <p:nvPr/>
        </p:nvSpPr>
        <p:spPr bwMode="auto">
          <a:xfrm>
            <a:off x="304800" y="0"/>
            <a:ext cx="8534400" cy="5310188"/>
          </a:xfrm>
          <a:prstGeom prst="rect">
            <a:avLst/>
          </a:prstGeom>
          <a:noFill/>
          <a:ln w="9525">
            <a:noFill/>
            <a:miter lim="800000"/>
            <a:headEnd/>
            <a:tailEnd/>
          </a:ln>
          <a:effectLst/>
        </p:spPr>
        <p:txBody>
          <a:bodyPr>
            <a:spAutoFit/>
          </a:bodyPr>
          <a:lstStyle/>
          <a:p>
            <a:pPr>
              <a:spcBef>
                <a:spcPct val="50000"/>
              </a:spcBef>
            </a:pPr>
            <a:r>
              <a:rPr lang="en-US" sz="3600" b="1">
                <a:solidFill>
                  <a:schemeClr val="tx1"/>
                </a:solidFill>
                <a:effectLst>
                  <a:outerShdw blurRad="38100" dist="38100" dir="2700000" algn="tl">
                    <a:srgbClr val="000000"/>
                  </a:outerShdw>
                </a:effectLst>
              </a:rPr>
              <a:t>SOFTWARE :</a:t>
            </a:r>
          </a:p>
          <a:p>
            <a:pPr>
              <a:spcBef>
                <a:spcPct val="50000"/>
              </a:spcBef>
            </a:pPr>
            <a:r>
              <a:rPr lang="en-US" sz="3600" b="1">
                <a:solidFill>
                  <a:schemeClr val="tx1"/>
                </a:solidFill>
                <a:effectLst>
                  <a:outerShdw blurRad="38100" dist="38100" dir="2700000" algn="tl">
                    <a:srgbClr val="000000"/>
                  </a:outerShdw>
                </a:effectLst>
              </a:rPr>
              <a:t>A set of programs that utilises the hardware and uses its’ capabilities to perform various tasks.</a:t>
            </a:r>
          </a:p>
          <a:p>
            <a:pPr>
              <a:spcBef>
                <a:spcPct val="50000"/>
              </a:spcBef>
            </a:pPr>
            <a:endParaRPr lang="en-US" sz="3600" b="1">
              <a:solidFill>
                <a:schemeClr val="tx1"/>
              </a:solidFill>
              <a:effectLst>
                <a:outerShdw blurRad="38100" dist="38100" dir="2700000" algn="tl">
                  <a:srgbClr val="000000"/>
                </a:outerShdw>
              </a:effectLst>
            </a:endParaRPr>
          </a:p>
          <a:p>
            <a:pPr>
              <a:spcBef>
                <a:spcPct val="50000"/>
              </a:spcBef>
            </a:pPr>
            <a:r>
              <a:rPr lang="en-US" sz="3600" b="1" u="sng">
                <a:solidFill>
                  <a:schemeClr val="tx1"/>
                </a:solidFill>
                <a:effectLst>
                  <a:outerShdw blurRad="38100" dist="38100" dir="2700000" algn="tl">
                    <a:srgbClr val="000000"/>
                  </a:outerShdw>
                </a:effectLst>
              </a:rPr>
              <a:t>Program</a:t>
            </a:r>
            <a:r>
              <a:rPr lang="en-US" sz="3600" b="1">
                <a:solidFill>
                  <a:schemeClr val="tx1"/>
                </a:solidFill>
                <a:effectLst>
                  <a:outerShdw blurRad="38100" dist="38100" dir="2700000" algn="tl">
                    <a:srgbClr val="000000"/>
                  </a:outerShdw>
                </a:effectLst>
              </a:rPr>
              <a:t> : A program is a set of instructions stored in the computer to solve specific problems.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1922"/>
                                        </p:tgtEl>
                                        <p:attrNameLst>
                                          <p:attrName>style.visibility</p:attrName>
                                        </p:attrNameLst>
                                      </p:cBhvr>
                                      <p:to>
                                        <p:strVal val="visible"/>
                                      </p:to>
                                    </p:set>
                                    <p:anim calcmode="lin" valueType="num">
                                      <p:cBhvr additive="base">
                                        <p:cTn id="7" dur="500" fill="hold"/>
                                        <p:tgtEl>
                                          <p:spTgt spid="81922"/>
                                        </p:tgtEl>
                                        <p:attrNameLst>
                                          <p:attrName>ppt_x</p:attrName>
                                        </p:attrNameLst>
                                      </p:cBhvr>
                                      <p:tavLst>
                                        <p:tav tm="0">
                                          <p:val>
                                            <p:strVal val="0-#ppt_w/2"/>
                                          </p:val>
                                        </p:tav>
                                        <p:tav tm="100000">
                                          <p:val>
                                            <p:strVal val="#ppt_x"/>
                                          </p:val>
                                        </p:tav>
                                      </p:tavLst>
                                    </p:anim>
                                    <p:anim calcmode="lin" valueType="num">
                                      <p:cBhvr additive="base">
                                        <p:cTn id="8" dur="500" fill="hold"/>
                                        <p:tgtEl>
                                          <p:spTgt spid="819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2" grpId="0" autoUpdateAnimBg="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1"/>
          <p:cNvSpPr>
            <a:spLocks noGrp="1"/>
          </p:cNvSpPr>
          <p:nvPr>
            <p:ph type="ftr" sz="quarter" idx="10"/>
          </p:nvPr>
        </p:nvSpPr>
        <p:spPr/>
        <p:txBody>
          <a:bodyPr/>
          <a:lstStyle/>
          <a:p>
            <a:endParaRPr lang="en-US"/>
          </a:p>
        </p:txBody>
      </p:sp>
      <p:graphicFrame>
        <p:nvGraphicFramePr>
          <p:cNvPr id="189440" name="Object 0"/>
          <p:cNvGraphicFramePr>
            <a:graphicFrameLocks noChangeAspect="1"/>
          </p:cNvGraphicFramePr>
          <p:nvPr/>
        </p:nvGraphicFramePr>
        <p:xfrm>
          <a:off x="242888" y="587375"/>
          <a:ext cx="8658225" cy="5224463"/>
        </p:xfrm>
        <a:graphic>
          <a:graphicData uri="http://schemas.openxmlformats.org/presentationml/2006/ole">
            <p:oleObj spid="_x0000_s189449" name="MS Org Chart" r:id="rId3" imgW="5767754" imgH="1942123" progId="">
              <p:embed followColorScheme="full"/>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189440"/>
                                        </p:tgtEl>
                                        <p:attrNameLst>
                                          <p:attrName>style.visibility</p:attrName>
                                        </p:attrNameLst>
                                      </p:cBhvr>
                                      <p:to>
                                        <p:strVal val="visible"/>
                                      </p:to>
                                    </p:set>
                                    <p:animEffect transition="in" filter="checkerboard(across)">
                                      <p:cBhvr>
                                        <p:cTn id="7" dur="500"/>
                                        <p:tgtEl>
                                          <p:spTgt spid="1894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1"/>
          <p:cNvSpPr>
            <a:spLocks noGrp="1"/>
          </p:cNvSpPr>
          <p:nvPr>
            <p:ph type="ftr" sz="quarter" idx="10"/>
          </p:nvPr>
        </p:nvSpPr>
        <p:spPr/>
        <p:txBody>
          <a:bodyPr/>
          <a:lstStyle/>
          <a:p>
            <a:endParaRPr lang="en-US"/>
          </a:p>
        </p:txBody>
      </p:sp>
      <p:sp>
        <p:nvSpPr>
          <p:cNvPr id="83970" name="Text Box 2"/>
          <p:cNvSpPr txBox="1">
            <a:spLocks noChangeArrowheads="1"/>
          </p:cNvSpPr>
          <p:nvPr/>
        </p:nvSpPr>
        <p:spPr bwMode="auto">
          <a:xfrm>
            <a:off x="304800" y="914400"/>
            <a:ext cx="8534400" cy="3937000"/>
          </a:xfrm>
          <a:prstGeom prst="rect">
            <a:avLst/>
          </a:prstGeom>
          <a:noFill/>
          <a:ln w="9525">
            <a:noFill/>
            <a:miter lim="800000"/>
            <a:headEnd/>
            <a:tailEnd/>
          </a:ln>
          <a:effectLst/>
        </p:spPr>
        <p:txBody>
          <a:bodyPr>
            <a:spAutoFit/>
          </a:bodyPr>
          <a:lstStyle/>
          <a:p>
            <a:pPr>
              <a:spcBef>
                <a:spcPct val="50000"/>
              </a:spcBef>
            </a:pPr>
            <a:r>
              <a:rPr lang="en-US" sz="3600" b="1">
                <a:solidFill>
                  <a:schemeClr val="tx1"/>
                </a:solidFill>
                <a:effectLst>
                  <a:outerShdw blurRad="38100" dist="38100" dir="2700000" algn="tl">
                    <a:srgbClr val="000000"/>
                  </a:outerShdw>
                </a:effectLst>
              </a:rPr>
              <a:t>SYSTEM SOFTWARE : The system s/w are a set of programs specially designed for performing tasks such as, controlling the computer hardware, and utilising the resources to help the application software solve specific problems.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3970"/>
                                        </p:tgtEl>
                                        <p:attrNameLst>
                                          <p:attrName>style.visibility</p:attrName>
                                        </p:attrNameLst>
                                      </p:cBhvr>
                                      <p:to>
                                        <p:strVal val="visible"/>
                                      </p:to>
                                    </p:set>
                                    <p:anim calcmode="lin" valueType="num">
                                      <p:cBhvr additive="base">
                                        <p:cTn id="7" dur="500" fill="hold"/>
                                        <p:tgtEl>
                                          <p:spTgt spid="83970"/>
                                        </p:tgtEl>
                                        <p:attrNameLst>
                                          <p:attrName>ppt_x</p:attrName>
                                        </p:attrNameLst>
                                      </p:cBhvr>
                                      <p:tavLst>
                                        <p:tav tm="0">
                                          <p:val>
                                            <p:strVal val="0-#ppt_w/2"/>
                                          </p:val>
                                        </p:tav>
                                        <p:tav tm="100000">
                                          <p:val>
                                            <p:strVal val="#ppt_x"/>
                                          </p:val>
                                        </p:tav>
                                      </p:tavLst>
                                    </p:anim>
                                    <p:anim calcmode="lin" valueType="num">
                                      <p:cBhvr additive="base">
                                        <p:cTn id="8" dur="500" fill="hold"/>
                                        <p:tgtEl>
                                          <p:spTgt spid="839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0" grpId="0" autoUpdateAnimBg="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1"/>
          <p:cNvSpPr>
            <a:spLocks noGrp="1"/>
          </p:cNvSpPr>
          <p:nvPr>
            <p:ph type="ftr" sz="quarter" idx="10"/>
          </p:nvPr>
        </p:nvSpPr>
        <p:spPr/>
        <p:txBody>
          <a:bodyPr/>
          <a:lstStyle/>
          <a:p>
            <a:endParaRPr lang="en-US"/>
          </a:p>
        </p:txBody>
      </p:sp>
      <p:sp>
        <p:nvSpPr>
          <p:cNvPr id="84994" name="Text Box 2"/>
          <p:cNvSpPr txBox="1">
            <a:spLocks noChangeArrowheads="1"/>
          </p:cNvSpPr>
          <p:nvPr/>
        </p:nvSpPr>
        <p:spPr bwMode="auto">
          <a:xfrm>
            <a:off x="304800" y="0"/>
            <a:ext cx="8534400" cy="2289175"/>
          </a:xfrm>
          <a:prstGeom prst="rect">
            <a:avLst/>
          </a:prstGeom>
          <a:noFill/>
          <a:ln w="9525">
            <a:noFill/>
            <a:miter lim="800000"/>
            <a:headEnd/>
            <a:tailEnd/>
          </a:ln>
          <a:effectLst/>
        </p:spPr>
        <p:txBody>
          <a:bodyPr>
            <a:spAutoFit/>
          </a:bodyPr>
          <a:lstStyle/>
          <a:p>
            <a:pPr>
              <a:spcBef>
                <a:spcPct val="50000"/>
              </a:spcBef>
            </a:pPr>
            <a:r>
              <a:rPr lang="en-US" sz="3600" b="1">
                <a:solidFill>
                  <a:schemeClr val="tx1"/>
                </a:solidFill>
                <a:effectLst>
                  <a:outerShdw blurRad="38100" dist="38100" dir="2700000" algn="tl">
                    <a:srgbClr val="000000"/>
                  </a:outerShdw>
                </a:effectLst>
              </a:rPr>
              <a:t>OPERATING SYSTEM : Programs to control the hardware and provide user interface. It is essential for every computer.</a:t>
            </a:r>
          </a:p>
        </p:txBody>
      </p:sp>
      <p:sp>
        <p:nvSpPr>
          <p:cNvPr id="84995" name="Text Box 3"/>
          <p:cNvSpPr txBox="1">
            <a:spLocks noChangeArrowheads="1"/>
          </p:cNvSpPr>
          <p:nvPr/>
        </p:nvSpPr>
        <p:spPr bwMode="auto">
          <a:xfrm>
            <a:off x="381000" y="1143000"/>
            <a:ext cx="8534400" cy="641350"/>
          </a:xfrm>
          <a:prstGeom prst="rect">
            <a:avLst/>
          </a:prstGeom>
          <a:noFill/>
          <a:ln w="9525">
            <a:noFill/>
            <a:miter lim="800000"/>
            <a:headEnd/>
            <a:tailEnd/>
          </a:ln>
          <a:effectLst/>
        </p:spPr>
        <p:txBody>
          <a:bodyPr>
            <a:spAutoFit/>
          </a:bodyPr>
          <a:lstStyle/>
          <a:p>
            <a:pPr>
              <a:spcBef>
                <a:spcPct val="50000"/>
              </a:spcBef>
            </a:pPr>
            <a:endParaRPr lang="en-US" sz="3600" b="1">
              <a:solidFill>
                <a:schemeClr val="tx1"/>
              </a:solidFill>
              <a:effectLst>
                <a:outerShdw blurRad="38100" dist="38100" dir="2700000" algn="tl">
                  <a:srgbClr val="000000"/>
                </a:outerShdw>
              </a:effectLst>
            </a:endParaRPr>
          </a:p>
        </p:txBody>
      </p:sp>
      <p:sp>
        <p:nvSpPr>
          <p:cNvPr id="84996" name="Text Box 4"/>
          <p:cNvSpPr txBox="1">
            <a:spLocks noChangeArrowheads="1"/>
          </p:cNvSpPr>
          <p:nvPr/>
        </p:nvSpPr>
        <p:spPr bwMode="auto">
          <a:xfrm>
            <a:off x="609600" y="2209800"/>
            <a:ext cx="8534400" cy="641350"/>
          </a:xfrm>
          <a:prstGeom prst="rect">
            <a:avLst/>
          </a:prstGeom>
          <a:noFill/>
          <a:ln w="9525">
            <a:noFill/>
            <a:miter lim="800000"/>
            <a:headEnd/>
            <a:tailEnd/>
          </a:ln>
          <a:effectLst/>
        </p:spPr>
        <p:txBody>
          <a:bodyPr>
            <a:spAutoFit/>
          </a:bodyPr>
          <a:lstStyle/>
          <a:p>
            <a:pPr>
              <a:spcBef>
                <a:spcPct val="50000"/>
              </a:spcBef>
            </a:pPr>
            <a:r>
              <a:rPr lang="en-US" sz="3600" b="1" u="sng">
                <a:solidFill>
                  <a:srgbClr val="C80417"/>
                </a:solidFill>
                <a:effectLst>
                  <a:outerShdw blurRad="38100" dist="38100" dir="2700000" algn="tl">
                    <a:srgbClr val="000000"/>
                  </a:outerShdw>
                </a:effectLst>
              </a:rPr>
              <a:t>Functions :</a:t>
            </a:r>
          </a:p>
        </p:txBody>
      </p:sp>
      <p:sp>
        <p:nvSpPr>
          <p:cNvPr id="84997" name="Text Box 5"/>
          <p:cNvSpPr txBox="1">
            <a:spLocks noChangeArrowheads="1"/>
          </p:cNvSpPr>
          <p:nvPr/>
        </p:nvSpPr>
        <p:spPr bwMode="auto">
          <a:xfrm>
            <a:off x="609600" y="2921000"/>
            <a:ext cx="8534400" cy="3937000"/>
          </a:xfrm>
          <a:prstGeom prst="rect">
            <a:avLst/>
          </a:prstGeom>
          <a:noFill/>
          <a:ln w="9525">
            <a:noFill/>
            <a:miter lim="800000"/>
            <a:headEnd/>
            <a:tailEnd/>
          </a:ln>
          <a:effectLst/>
        </p:spPr>
        <p:txBody>
          <a:bodyPr>
            <a:spAutoFit/>
          </a:bodyPr>
          <a:lstStyle/>
          <a:p>
            <a:pPr>
              <a:spcBef>
                <a:spcPct val="50000"/>
              </a:spcBef>
              <a:buFontTx/>
              <a:buChar char="•"/>
            </a:pPr>
            <a:r>
              <a:rPr lang="en-US" sz="3600" b="1">
                <a:solidFill>
                  <a:schemeClr val="tx2"/>
                </a:solidFill>
                <a:effectLst>
                  <a:outerShdw blurRad="38100" dist="38100" dir="2700000" algn="tl">
                    <a:srgbClr val="000000"/>
                  </a:outerShdw>
                </a:effectLst>
              </a:rPr>
              <a:t>Memory management</a:t>
            </a:r>
          </a:p>
          <a:p>
            <a:pPr>
              <a:spcBef>
                <a:spcPct val="50000"/>
              </a:spcBef>
              <a:buFontTx/>
              <a:buChar char="•"/>
            </a:pPr>
            <a:r>
              <a:rPr lang="en-US" sz="3600" b="1">
                <a:solidFill>
                  <a:schemeClr val="tx2"/>
                </a:solidFill>
                <a:effectLst>
                  <a:outerShdw blurRad="38100" dist="38100" dir="2700000" algn="tl">
                    <a:srgbClr val="000000"/>
                  </a:outerShdw>
                </a:effectLst>
              </a:rPr>
              <a:t>CPU management</a:t>
            </a:r>
          </a:p>
          <a:p>
            <a:pPr>
              <a:spcBef>
                <a:spcPct val="50000"/>
              </a:spcBef>
              <a:buFontTx/>
              <a:buChar char="•"/>
            </a:pPr>
            <a:r>
              <a:rPr lang="en-US" sz="3600" b="1">
                <a:solidFill>
                  <a:schemeClr val="tx2"/>
                </a:solidFill>
                <a:effectLst>
                  <a:outerShdw blurRad="38100" dist="38100" dir="2700000" algn="tl">
                    <a:srgbClr val="000000"/>
                  </a:outerShdw>
                </a:effectLst>
              </a:rPr>
              <a:t>Input / Output management</a:t>
            </a:r>
          </a:p>
          <a:p>
            <a:pPr>
              <a:spcBef>
                <a:spcPct val="50000"/>
              </a:spcBef>
              <a:buFontTx/>
              <a:buChar char="•"/>
            </a:pPr>
            <a:r>
              <a:rPr lang="en-US" sz="3600" b="1">
                <a:solidFill>
                  <a:schemeClr val="tx2"/>
                </a:solidFill>
                <a:effectLst>
                  <a:outerShdw blurRad="38100" dist="38100" dir="2700000" algn="tl">
                    <a:srgbClr val="000000"/>
                  </a:outerShdw>
                </a:effectLst>
              </a:rPr>
              <a:t>Storage / File management</a:t>
            </a:r>
          </a:p>
          <a:p>
            <a:pPr>
              <a:spcBef>
                <a:spcPct val="50000"/>
              </a:spcBef>
              <a:buFontTx/>
              <a:buChar char="•"/>
            </a:pPr>
            <a:r>
              <a:rPr lang="en-US" sz="3600" b="1">
                <a:solidFill>
                  <a:schemeClr val="tx2"/>
                </a:solidFill>
                <a:effectLst>
                  <a:outerShdw blurRad="38100" dist="38100" dir="2700000" algn="tl">
                    <a:srgbClr val="000000"/>
                  </a:outerShdw>
                </a:effectLst>
              </a:rPr>
              <a:t>Provide user interface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4994"/>
                                        </p:tgtEl>
                                        <p:attrNameLst>
                                          <p:attrName>style.visibility</p:attrName>
                                        </p:attrNameLst>
                                      </p:cBhvr>
                                      <p:to>
                                        <p:strVal val="visible"/>
                                      </p:to>
                                    </p:set>
                                    <p:anim calcmode="lin" valueType="num">
                                      <p:cBhvr additive="base">
                                        <p:cTn id="7" dur="500" fill="hold"/>
                                        <p:tgtEl>
                                          <p:spTgt spid="84994"/>
                                        </p:tgtEl>
                                        <p:attrNameLst>
                                          <p:attrName>ppt_x</p:attrName>
                                        </p:attrNameLst>
                                      </p:cBhvr>
                                      <p:tavLst>
                                        <p:tav tm="0">
                                          <p:val>
                                            <p:strVal val="0-#ppt_w/2"/>
                                          </p:val>
                                        </p:tav>
                                        <p:tav tm="100000">
                                          <p:val>
                                            <p:strVal val="#ppt_x"/>
                                          </p:val>
                                        </p:tav>
                                      </p:tavLst>
                                    </p:anim>
                                    <p:anim calcmode="lin" valueType="num">
                                      <p:cBhvr additive="base">
                                        <p:cTn id="8" dur="500" fill="hold"/>
                                        <p:tgtEl>
                                          <p:spTgt spid="8499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nodePh="1">
                                  <p:stCondLst>
                                    <p:cond delay="0"/>
                                  </p:stCondLst>
                                  <p:endCondLst>
                                    <p:cond evt="begin" delay="0">
                                      <p:tn val="11"/>
                                    </p:cond>
                                  </p:endCondLst>
                                  <p:childTnLst>
                                    <p:set>
                                      <p:cBhvr>
                                        <p:cTn id="12" dur="1" fill="hold">
                                          <p:stCondLst>
                                            <p:cond delay="0"/>
                                          </p:stCondLst>
                                        </p:cTn>
                                        <p:tgtEl>
                                          <p:spTgt spid="84995"/>
                                        </p:tgtEl>
                                        <p:attrNameLst>
                                          <p:attrName>style.visibility</p:attrName>
                                        </p:attrNameLst>
                                      </p:cBhvr>
                                      <p:to>
                                        <p:strVal val="visible"/>
                                      </p:to>
                                    </p:set>
                                    <p:anim calcmode="lin" valueType="num">
                                      <p:cBhvr additive="base">
                                        <p:cTn id="13" dur="500" fill="hold"/>
                                        <p:tgtEl>
                                          <p:spTgt spid="84995"/>
                                        </p:tgtEl>
                                        <p:attrNameLst>
                                          <p:attrName>ppt_x</p:attrName>
                                        </p:attrNameLst>
                                      </p:cBhvr>
                                      <p:tavLst>
                                        <p:tav tm="0">
                                          <p:val>
                                            <p:strVal val="0-#ppt_w/2"/>
                                          </p:val>
                                        </p:tav>
                                        <p:tav tm="100000">
                                          <p:val>
                                            <p:strVal val="#ppt_x"/>
                                          </p:val>
                                        </p:tav>
                                      </p:tavLst>
                                    </p:anim>
                                    <p:anim calcmode="lin" valueType="num">
                                      <p:cBhvr additive="base">
                                        <p:cTn id="14" dur="500" fill="hold"/>
                                        <p:tgtEl>
                                          <p:spTgt spid="8499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84996"/>
                                        </p:tgtEl>
                                        <p:attrNameLst>
                                          <p:attrName>style.visibility</p:attrName>
                                        </p:attrNameLst>
                                      </p:cBhvr>
                                      <p:to>
                                        <p:strVal val="visible"/>
                                      </p:to>
                                    </p:set>
                                    <p:anim calcmode="lin" valueType="num">
                                      <p:cBhvr additive="base">
                                        <p:cTn id="19" dur="500" fill="hold"/>
                                        <p:tgtEl>
                                          <p:spTgt spid="84996"/>
                                        </p:tgtEl>
                                        <p:attrNameLst>
                                          <p:attrName>ppt_x</p:attrName>
                                        </p:attrNameLst>
                                      </p:cBhvr>
                                      <p:tavLst>
                                        <p:tav tm="0">
                                          <p:val>
                                            <p:strVal val="0-#ppt_w/2"/>
                                          </p:val>
                                        </p:tav>
                                        <p:tav tm="100000">
                                          <p:val>
                                            <p:strVal val="#ppt_x"/>
                                          </p:val>
                                        </p:tav>
                                      </p:tavLst>
                                    </p:anim>
                                    <p:anim calcmode="lin" valueType="num">
                                      <p:cBhvr additive="base">
                                        <p:cTn id="20" dur="500" fill="hold"/>
                                        <p:tgtEl>
                                          <p:spTgt spid="8499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84997"/>
                                        </p:tgtEl>
                                        <p:attrNameLst>
                                          <p:attrName>style.visibility</p:attrName>
                                        </p:attrNameLst>
                                      </p:cBhvr>
                                      <p:to>
                                        <p:strVal val="visible"/>
                                      </p:to>
                                    </p:set>
                                    <p:anim calcmode="lin" valueType="num">
                                      <p:cBhvr additive="base">
                                        <p:cTn id="25" dur="500" fill="hold"/>
                                        <p:tgtEl>
                                          <p:spTgt spid="84997"/>
                                        </p:tgtEl>
                                        <p:attrNameLst>
                                          <p:attrName>ppt_x</p:attrName>
                                        </p:attrNameLst>
                                      </p:cBhvr>
                                      <p:tavLst>
                                        <p:tav tm="0">
                                          <p:val>
                                            <p:strVal val="0-#ppt_w/2"/>
                                          </p:val>
                                        </p:tav>
                                        <p:tav tm="100000">
                                          <p:val>
                                            <p:strVal val="#ppt_x"/>
                                          </p:val>
                                        </p:tav>
                                      </p:tavLst>
                                    </p:anim>
                                    <p:anim calcmode="lin" valueType="num">
                                      <p:cBhvr additive="base">
                                        <p:cTn id="26" dur="500" fill="hold"/>
                                        <p:tgtEl>
                                          <p:spTgt spid="8499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4" grpId="0" autoUpdateAnimBg="0"/>
      <p:bldP spid="84995" grpId="0" autoUpdateAnimBg="0"/>
      <p:bldP spid="84996" grpId="0" autoUpdateAnimBg="0"/>
      <p:bldP spid="84997" grpId="0" autoUpdateAnimBg="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1"/>
          <p:cNvSpPr>
            <a:spLocks noGrp="1"/>
          </p:cNvSpPr>
          <p:nvPr>
            <p:ph type="ftr" sz="quarter" idx="10"/>
          </p:nvPr>
        </p:nvSpPr>
        <p:spPr/>
        <p:txBody>
          <a:bodyPr/>
          <a:lstStyle/>
          <a:p>
            <a:endParaRPr lang="en-US"/>
          </a:p>
        </p:txBody>
      </p:sp>
      <p:sp>
        <p:nvSpPr>
          <p:cNvPr id="91138" name="Text Box 2"/>
          <p:cNvSpPr txBox="1">
            <a:spLocks noChangeArrowheads="1"/>
          </p:cNvSpPr>
          <p:nvPr/>
        </p:nvSpPr>
        <p:spPr bwMode="auto">
          <a:xfrm>
            <a:off x="609600" y="1295400"/>
            <a:ext cx="8534400" cy="2563813"/>
          </a:xfrm>
          <a:prstGeom prst="rect">
            <a:avLst/>
          </a:prstGeom>
          <a:noFill/>
          <a:ln w="9525">
            <a:noFill/>
            <a:miter lim="800000"/>
            <a:headEnd/>
            <a:tailEnd/>
          </a:ln>
          <a:effectLst/>
        </p:spPr>
        <p:txBody>
          <a:bodyPr>
            <a:spAutoFit/>
          </a:bodyPr>
          <a:lstStyle/>
          <a:p>
            <a:pPr>
              <a:spcBef>
                <a:spcPct val="50000"/>
              </a:spcBef>
            </a:pPr>
            <a:r>
              <a:rPr lang="en-US" sz="3600" b="1">
                <a:solidFill>
                  <a:schemeClr val="tx1"/>
                </a:solidFill>
                <a:effectLst>
                  <a:outerShdw blurRad="38100" dist="38100" dir="2700000" algn="tl">
                    <a:srgbClr val="000000"/>
                  </a:outerShdw>
                </a:effectLst>
              </a:rPr>
              <a:t>APPLICATION SOFTWARE :</a:t>
            </a:r>
          </a:p>
          <a:p>
            <a:pPr>
              <a:spcBef>
                <a:spcPct val="50000"/>
              </a:spcBef>
            </a:pPr>
            <a:r>
              <a:rPr lang="en-US" sz="3600" b="1">
                <a:solidFill>
                  <a:schemeClr val="tx1"/>
                </a:solidFill>
                <a:effectLst>
                  <a:outerShdw blurRad="38100" dist="38100" dir="2700000" algn="tl">
                    <a:srgbClr val="000000"/>
                  </a:outerShdw>
                </a:effectLst>
              </a:rPr>
              <a:t>These are programs developed using one of the languages to perform a specific task.</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1138"/>
                                        </p:tgtEl>
                                        <p:attrNameLst>
                                          <p:attrName>style.visibility</p:attrName>
                                        </p:attrNameLst>
                                      </p:cBhvr>
                                      <p:to>
                                        <p:strVal val="visible"/>
                                      </p:to>
                                    </p:set>
                                    <p:anim calcmode="lin" valueType="num">
                                      <p:cBhvr additive="base">
                                        <p:cTn id="7" dur="500" fill="hold"/>
                                        <p:tgtEl>
                                          <p:spTgt spid="91138"/>
                                        </p:tgtEl>
                                        <p:attrNameLst>
                                          <p:attrName>ppt_x</p:attrName>
                                        </p:attrNameLst>
                                      </p:cBhvr>
                                      <p:tavLst>
                                        <p:tav tm="0">
                                          <p:val>
                                            <p:strVal val="0-#ppt_w/2"/>
                                          </p:val>
                                        </p:tav>
                                        <p:tav tm="100000">
                                          <p:val>
                                            <p:strVal val="#ppt_x"/>
                                          </p:val>
                                        </p:tav>
                                      </p:tavLst>
                                    </p:anim>
                                    <p:anim calcmode="lin" valueType="num">
                                      <p:cBhvr additive="base">
                                        <p:cTn id="8" dur="500" fill="hold"/>
                                        <p:tgtEl>
                                          <p:spTgt spid="911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8" grpId="0" autoUpdateAnimBg="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1"/>
          <p:cNvSpPr>
            <a:spLocks noGrp="1"/>
          </p:cNvSpPr>
          <p:nvPr>
            <p:ph type="ftr" sz="quarter" idx="10"/>
          </p:nvPr>
        </p:nvSpPr>
        <p:spPr/>
        <p:txBody>
          <a:bodyPr/>
          <a:lstStyle/>
          <a:p>
            <a:endParaRPr lang="en-US"/>
          </a:p>
        </p:txBody>
      </p:sp>
      <p:sp>
        <p:nvSpPr>
          <p:cNvPr id="92162" name="Text Box 2"/>
          <p:cNvSpPr txBox="1">
            <a:spLocks noChangeArrowheads="1"/>
          </p:cNvSpPr>
          <p:nvPr/>
        </p:nvSpPr>
        <p:spPr bwMode="auto">
          <a:xfrm>
            <a:off x="304800" y="0"/>
            <a:ext cx="8534400" cy="5584825"/>
          </a:xfrm>
          <a:prstGeom prst="rect">
            <a:avLst/>
          </a:prstGeom>
          <a:noFill/>
          <a:ln w="9525">
            <a:noFill/>
            <a:miter lim="800000"/>
            <a:headEnd/>
            <a:tailEnd/>
          </a:ln>
          <a:effectLst/>
        </p:spPr>
        <p:txBody>
          <a:bodyPr>
            <a:spAutoFit/>
          </a:bodyPr>
          <a:lstStyle/>
          <a:p>
            <a:pPr>
              <a:spcBef>
                <a:spcPct val="50000"/>
              </a:spcBef>
            </a:pPr>
            <a:r>
              <a:rPr lang="en-US" sz="3600" b="1">
                <a:solidFill>
                  <a:schemeClr val="tx1"/>
                </a:solidFill>
                <a:effectLst>
                  <a:outerShdw blurRad="38100" dist="38100" dir="2700000" algn="tl">
                    <a:srgbClr val="000000"/>
                  </a:outerShdw>
                </a:effectLst>
              </a:rPr>
              <a:t>READY MADE :</a:t>
            </a:r>
          </a:p>
          <a:p>
            <a:pPr>
              <a:spcBef>
                <a:spcPct val="50000"/>
              </a:spcBef>
            </a:pPr>
            <a:r>
              <a:rPr lang="en-US" sz="3600" b="1">
                <a:solidFill>
                  <a:schemeClr val="tx1"/>
                </a:solidFill>
                <a:effectLst>
                  <a:outerShdw blurRad="38100" dist="38100" dir="2700000" algn="tl">
                    <a:srgbClr val="000000"/>
                  </a:outerShdw>
                </a:effectLst>
              </a:rPr>
              <a:t>These are programs developed by software companies for general purpose applications. These programs can be bought and can be installed in the hard disk of a computer.</a:t>
            </a:r>
          </a:p>
          <a:p>
            <a:pPr>
              <a:spcBef>
                <a:spcPct val="50000"/>
              </a:spcBef>
            </a:pPr>
            <a:r>
              <a:rPr lang="en-US" sz="3600" b="1">
                <a:solidFill>
                  <a:schemeClr val="tx1"/>
                </a:solidFill>
                <a:effectLst>
                  <a:outerShdw blurRad="38100" dist="38100" dir="2700000" algn="tl">
                    <a:srgbClr val="000000"/>
                  </a:outerShdw>
                </a:effectLst>
              </a:rPr>
              <a:t>Examples : MS-WORD, FACT, TALLY, FOXPRO etc.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2162"/>
                                        </p:tgtEl>
                                        <p:attrNameLst>
                                          <p:attrName>style.visibility</p:attrName>
                                        </p:attrNameLst>
                                      </p:cBhvr>
                                      <p:to>
                                        <p:strVal val="visible"/>
                                      </p:to>
                                    </p:set>
                                    <p:anim calcmode="lin" valueType="num">
                                      <p:cBhvr additive="base">
                                        <p:cTn id="7" dur="500" fill="hold"/>
                                        <p:tgtEl>
                                          <p:spTgt spid="92162"/>
                                        </p:tgtEl>
                                        <p:attrNameLst>
                                          <p:attrName>ppt_x</p:attrName>
                                        </p:attrNameLst>
                                      </p:cBhvr>
                                      <p:tavLst>
                                        <p:tav tm="0">
                                          <p:val>
                                            <p:strVal val="0-#ppt_w/2"/>
                                          </p:val>
                                        </p:tav>
                                        <p:tav tm="100000">
                                          <p:val>
                                            <p:strVal val="#ppt_x"/>
                                          </p:val>
                                        </p:tav>
                                      </p:tavLst>
                                    </p:anim>
                                    <p:anim calcmode="lin" valueType="num">
                                      <p:cBhvr additive="base">
                                        <p:cTn id="8" dur="500" fill="hold"/>
                                        <p:tgtEl>
                                          <p:spTgt spid="921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2" grpId="0" autoUpdateAnimBg="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1"/>
          <p:cNvSpPr>
            <a:spLocks noGrp="1"/>
          </p:cNvSpPr>
          <p:nvPr>
            <p:ph type="ftr" sz="quarter" idx="10"/>
          </p:nvPr>
        </p:nvSpPr>
        <p:spPr/>
        <p:txBody>
          <a:bodyPr/>
          <a:lstStyle/>
          <a:p>
            <a:endParaRPr lang="en-US"/>
          </a:p>
        </p:txBody>
      </p:sp>
      <p:sp>
        <p:nvSpPr>
          <p:cNvPr id="93186" name="Text Box 2" descr="Iceberg"/>
          <p:cNvSpPr txBox="1">
            <a:spLocks noChangeArrowheads="1"/>
          </p:cNvSpPr>
          <p:nvPr/>
        </p:nvSpPr>
        <p:spPr bwMode="auto">
          <a:xfrm>
            <a:off x="304800" y="228600"/>
            <a:ext cx="8534400" cy="6134100"/>
          </a:xfrm>
          <a:prstGeom prst="rect">
            <a:avLst/>
          </a:prstGeom>
          <a:noFill/>
          <a:ln w="9525">
            <a:noFill/>
            <a:miter lim="800000"/>
            <a:headEnd/>
            <a:tailEnd/>
          </a:ln>
          <a:effectLst/>
        </p:spPr>
        <p:txBody>
          <a:bodyPr>
            <a:spAutoFit/>
          </a:bodyPr>
          <a:lstStyle/>
          <a:p>
            <a:pPr>
              <a:spcBef>
                <a:spcPct val="50000"/>
              </a:spcBef>
            </a:pPr>
            <a:r>
              <a:rPr lang="en-US" sz="3600" b="1">
                <a:solidFill>
                  <a:schemeClr val="tx2"/>
                </a:solidFill>
                <a:effectLst>
                  <a:outerShdw blurRad="38100" dist="38100" dir="2700000" algn="tl">
                    <a:srgbClr val="000000"/>
                  </a:outerShdw>
                </a:effectLst>
              </a:rPr>
              <a:t>CUSTOMISED OR TAILOR MADE :</a:t>
            </a:r>
          </a:p>
          <a:p>
            <a:pPr>
              <a:spcBef>
                <a:spcPct val="50000"/>
              </a:spcBef>
            </a:pPr>
            <a:r>
              <a:rPr lang="en-US" sz="3600" b="1">
                <a:solidFill>
                  <a:schemeClr val="tx2"/>
                </a:solidFill>
                <a:effectLst>
                  <a:outerShdw blurRad="38100" dist="38100" dir="2700000" algn="tl">
                    <a:srgbClr val="000000"/>
                  </a:outerShdw>
                </a:effectLst>
              </a:rPr>
              <a:t>These are programs developed for SPECIFIC USER REQUIREMENT within an organisation. These programs are developed by programmers as per the user requirements.</a:t>
            </a:r>
          </a:p>
          <a:p>
            <a:pPr>
              <a:spcBef>
                <a:spcPct val="50000"/>
              </a:spcBef>
            </a:pPr>
            <a:r>
              <a:rPr lang="en-US" sz="3600" b="1">
                <a:solidFill>
                  <a:schemeClr val="tx2"/>
                </a:solidFill>
                <a:effectLst>
                  <a:outerShdw blurRad="38100" dist="38100" dir="2700000" algn="tl">
                    <a:srgbClr val="000000"/>
                  </a:outerShdw>
                </a:effectLst>
              </a:rPr>
              <a:t>Examples : Mark-sheet, Salary, Sales information, Railway  reservation etc.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3186"/>
                                        </p:tgtEl>
                                        <p:attrNameLst>
                                          <p:attrName>style.visibility</p:attrName>
                                        </p:attrNameLst>
                                      </p:cBhvr>
                                      <p:to>
                                        <p:strVal val="visible"/>
                                      </p:to>
                                    </p:set>
                                    <p:anim calcmode="lin" valueType="num">
                                      <p:cBhvr additive="base">
                                        <p:cTn id="7" dur="500" fill="hold"/>
                                        <p:tgtEl>
                                          <p:spTgt spid="93186"/>
                                        </p:tgtEl>
                                        <p:attrNameLst>
                                          <p:attrName>ppt_x</p:attrName>
                                        </p:attrNameLst>
                                      </p:cBhvr>
                                      <p:tavLst>
                                        <p:tav tm="0">
                                          <p:val>
                                            <p:strVal val="0-#ppt_w/2"/>
                                          </p:val>
                                        </p:tav>
                                        <p:tav tm="100000">
                                          <p:val>
                                            <p:strVal val="#ppt_x"/>
                                          </p:val>
                                        </p:tav>
                                      </p:tavLst>
                                    </p:anim>
                                    <p:anim calcmode="lin" valueType="num">
                                      <p:cBhvr additive="base">
                                        <p:cTn id="8" dur="500" fill="hold"/>
                                        <p:tgtEl>
                                          <p:spTgt spid="931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6"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1"/>
          <p:cNvSpPr>
            <a:spLocks noGrp="1"/>
          </p:cNvSpPr>
          <p:nvPr>
            <p:ph type="ftr" sz="quarter" idx="10"/>
          </p:nvPr>
        </p:nvSpPr>
        <p:spPr/>
        <p:txBody>
          <a:bodyPr/>
          <a:lstStyle/>
          <a:p>
            <a:endParaRPr lang="en-US"/>
          </a:p>
        </p:txBody>
      </p:sp>
      <p:sp>
        <p:nvSpPr>
          <p:cNvPr id="8194" name="Text Box 2"/>
          <p:cNvSpPr txBox="1">
            <a:spLocks noChangeArrowheads="1"/>
          </p:cNvSpPr>
          <p:nvPr/>
        </p:nvSpPr>
        <p:spPr bwMode="auto">
          <a:xfrm>
            <a:off x="609600" y="1066800"/>
            <a:ext cx="8229600" cy="762000"/>
          </a:xfrm>
          <a:prstGeom prst="rect">
            <a:avLst/>
          </a:prstGeom>
          <a:noFill/>
          <a:ln w="9525">
            <a:noFill/>
            <a:miter lim="800000"/>
            <a:headEnd/>
            <a:tailEnd/>
          </a:ln>
          <a:effectLst/>
        </p:spPr>
        <p:txBody>
          <a:bodyPr>
            <a:spAutoFit/>
          </a:bodyPr>
          <a:lstStyle/>
          <a:p>
            <a:pPr algn="ctr" eaLnBrk="0" hangingPunct="0"/>
            <a:r>
              <a:rPr lang="en-US" sz="4400" b="1">
                <a:solidFill>
                  <a:schemeClr val="tx1"/>
                </a:solidFill>
                <a:latin typeface="Times New Roman" pitchFamily="18" charset="0"/>
              </a:rPr>
              <a:t>SOFTWARE</a:t>
            </a:r>
          </a:p>
        </p:txBody>
      </p:sp>
      <p:sp>
        <p:nvSpPr>
          <p:cNvPr id="8195" name="Text Box 3"/>
          <p:cNvSpPr txBox="1">
            <a:spLocks noChangeArrowheads="1"/>
          </p:cNvSpPr>
          <p:nvPr/>
        </p:nvSpPr>
        <p:spPr bwMode="auto">
          <a:xfrm>
            <a:off x="914400" y="2362200"/>
            <a:ext cx="8229600" cy="2041525"/>
          </a:xfrm>
          <a:prstGeom prst="rect">
            <a:avLst/>
          </a:prstGeom>
          <a:noFill/>
          <a:ln w="9525">
            <a:noFill/>
            <a:miter lim="800000"/>
            <a:headEnd/>
            <a:tailEnd/>
          </a:ln>
          <a:effectLst/>
        </p:spPr>
        <p:txBody>
          <a:bodyPr>
            <a:spAutoFit/>
          </a:bodyPr>
          <a:lstStyle/>
          <a:p>
            <a:pPr eaLnBrk="0" hangingPunct="0"/>
            <a:r>
              <a:rPr lang="en-US" sz="3200">
                <a:solidFill>
                  <a:schemeClr val="tx1"/>
                </a:solidFill>
                <a:latin typeface="Times New Roman" pitchFamily="18" charset="0"/>
              </a:rPr>
              <a:t>SOFTWARE are the logical components of the computer system. These are basically the programs and information stored in the computer.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cBhvr additive="base">
                                        <p:cTn id="7" dur="500" fill="hold"/>
                                        <p:tgtEl>
                                          <p:spTgt spid="8194"/>
                                        </p:tgtEl>
                                        <p:attrNameLst>
                                          <p:attrName>ppt_x</p:attrName>
                                        </p:attrNameLst>
                                      </p:cBhvr>
                                      <p:tavLst>
                                        <p:tav tm="0">
                                          <p:val>
                                            <p:strVal val="0-#ppt_w/2"/>
                                          </p:val>
                                        </p:tav>
                                        <p:tav tm="100000">
                                          <p:val>
                                            <p:strVal val="#ppt_x"/>
                                          </p:val>
                                        </p:tav>
                                      </p:tavLst>
                                    </p:anim>
                                    <p:anim calcmode="lin" valueType="num">
                                      <p:cBhvr additive="base">
                                        <p:cTn id="8" dur="500" fill="hold"/>
                                        <p:tgtEl>
                                          <p:spTgt spid="819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195"/>
                                        </p:tgtEl>
                                        <p:attrNameLst>
                                          <p:attrName>style.visibility</p:attrName>
                                        </p:attrNameLst>
                                      </p:cBhvr>
                                      <p:to>
                                        <p:strVal val="visible"/>
                                      </p:to>
                                    </p:set>
                                    <p:anim calcmode="lin" valueType="num">
                                      <p:cBhvr additive="base">
                                        <p:cTn id="13" dur="500" fill="hold"/>
                                        <p:tgtEl>
                                          <p:spTgt spid="8195"/>
                                        </p:tgtEl>
                                        <p:attrNameLst>
                                          <p:attrName>ppt_x</p:attrName>
                                        </p:attrNameLst>
                                      </p:cBhvr>
                                      <p:tavLst>
                                        <p:tav tm="0">
                                          <p:val>
                                            <p:strVal val="0-#ppt_w/2"/>
                                          </p:val>
                                        </p:tav>
                                        <p:tav tm="100000">
                                          <p:val>
                                            <p:strVal val="#ppt_x"/>
                                          </p:val>
                                        </p:tav>
                                      </p:tavLst>
                                    </p:anim>
                                    <p:anim calcmode="lin" valueType="num">
                                      <p:cBhvr additive="base">
                                        <p:cTn id="14" dur="500" fill="hold"/>
                                        <p:tgtEl>
                                          <p:spTgt spid="819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autoUpdateAnimBg="0"/>
      <p:bldP spid="8195" grpId="0" autoUpdateAnimBg="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1"/>
          <p:cNvSpPr>
            <a:spLocks noGrp="1"/>
          </p:cNvSpPr>
          <p:nvPr>
            <p:ph type="ftr" sz="quarter" idx="10"/>
          </p:nvPr>
        </p:nvSpPr>
        <p:spPr/>
        <p:txBody>
          <a:bodyPr/>
          <a:lstStyle/>
          <a:p>
            <a:endParaRPr lang="en-US"/>
          </a:p>
        </p:txBody>
      </p:sp>
      <p:sp>
        <p:nvSpPr>
          <p:cNvPr id="94210" name="Text Box 2"/>
          <p:cNvSpPr txBox="1">
            <a:spLocks noChangeArrowheads="1"/>
          </p:cNvSpPr>
          <p:nvPr/>
        </p:nvSpPr>
        <p:spPr bwMode="auto">
          <a:xfrm>
            <a:off x="0" y="1066800"/>
            <a:ext cx="9144000" cy="457200"/>
          </a:xfrm>
          <a:prstGeom prst="rect">
            <a:avLst/>
          </a:prstGeom>
          <a:noFill/>
          <a:ln w="9525">
            <a:noFill/>
            <a:miter lim="800000"/>
            <a:headEnd/>
            <a:tailEnd/>
          </a:ln>
          <a:effectLst/>
        </p:spPr>
        <p:txBody>
          <a:bodyPr>
            <a:spAutoFit/>
          </a:bodyPr>
          <a:lstStyle/>
          <a:p>
            <a:pPr>
              <a:spcBef>
                <a:spcPct val="50000"/>
              </a:spcBef>
            </a:pPr>
            <a:endParaRPr lang="en-US">
              <a:solidFill>
                <a:schemeClr val="tx1"/>
              </a:solidFill>
            </a:endParaRPr>
          </a:p>
        </p:txBody>
      </p:sp>
      <p:sp>
        <p:nvSpPr>
          <p:cNvPr id="94211" name="Text Box 3"/>
          <p:cNvSpPr txBox="1">
            <a:spLocks noChangeArrowheads="1"/>
          </p:cNvSpPr>
          <p:nvPr/>
        </p:nvSpPr>
        <p:spPr bwMode="auto">
          <a:xfrm>
            <a:off x="533400" y="1371600"/>
            <a:ext cx="8001000" cy="4203700"/>
          </a:xfrm>
          <a:prstGeom prst="rect">
            <a:avLst/>
          </a:prstGeom>
          <a:noFill/>
          <a:ln w="9525">
            <a:noFill/>
            <a:miter lim="800000"/>
            <a:headEnd/>
            <a:tailEnd/>
          </a:ln>
          <a:effectLst/>
        </p:spPr>
        <p:txBody>
          <a:bodyPr>
            <a:spAutoFit/>
          </a:bodyPr>
          <a:lstStyle/>
          <a:p>
            <a:pPr algn="ctr">
              <a:spcBef>
                <a:spcPct val="50000"/>
              </a:spcBef>
            </a:pPr>
            <a:r>
              <a:rPr lang="en-US" sz="7200" b="1">
                <a:solidFill>
                  <a:srgbClr val="C80417"/>
                </a:solidFill>
                <a:effectLst>
                  <a:outerShdw blurRad="38100" dist="38100" dir="2700000" algn="tl">
                    <a:srgbClr val="000000"/>
                  </a:outerShdw>
                </a:effectLst>
              </a:rPr>
              <a:t>MS-DOS</a:t>
            </a:r>
          </a:p>
          <a:p>
            <a:pPr algn="ctr">
              <a:spcBef>
                <a:spcPct val="50000"/>
              </a:spcBef>
            </a:pPr>
            <a:endParaRPr lang="en-US" sz="4400" b="1">
              <a:solidFill>
                <a:srgbClr val="C80417"/>
              </a:solidFill>
              <a:effectLst>
                <a:outerShdw blurRad="38100" dist="38100" dir="2700000" algn="tl">
                  <a:srgbClr val="000000"/>
                </a:outerShdw>
              </a:effectLst>
            </a:endParaRPr>
          </a:p>
          <a:p>
            <a:pPr algn="ctr">
              <a:spcBef>
                <a:spcPct val="50000"/>
              </a:spcBef>
            </a:pPr>
            <a:r>
              <a:rPr lang="en-US" sz="4400" b="1">
                <a:solidFill>
                  <a:srgbClr val="C80417"/>
                </a:solidFill>
                <a:effectLst>
                  <a:outerShdw blurRad="38100" dist="38100" dir="2700000" algn="tl">
                    <a:srgbClr val="000000"/>
                  </a:outerShdw>
                </a:effectLst>
              </a:rPr>
              <a:t>Microsoft </a:t>
            </a:r>
          </a:p>
          <a:p>
            <a:pPr algn="ctr">
              <a:spcBef>
                <a:spcPct val="50000"/>
              </a:spcBef>
            </a:pPr>
            <a:r>
              <a:rPr lang="en-US" sz="4400" b="1">
                <a:solidFill>
                  <a:srgbClr val="C80417"/>
                </a:solidFill>
                <a:effectLst>
                  <a:outerShdw blurRad="38100" dist="38100" dir="2700000" algn="tl">
                    <a:srgbClr val="000000"/>
                  </a:outerShdw>
                </a:effectLst>
              </a:rPr>
              <a:t>Disk Operating System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942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1" grpId="0" autoUpdateAnimBg="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1"/>
          <p:cNvSpPr>
            <a:spLocks noGrp="1"/>
          </p:cNvSpPr>
          <p:nvPr>
            <p:ph type="ftr" sz="quarter" idx="10"/>
          </p:nvPr>
        </p:nvSpPr>
        <p:spPr/>
        <p:txBody>
          <a:bodyPr/>
          <a:lstStyle/>
          <a:p>
            <a:endParaRPr lang="en-US"/>
          </a:p>
        </p:txBody>
      </p:sp>
      <p:sp>
        <p:nvSpPr>
          <p:cNvPr id="95234" name="Text Box 2"/>
          <p:cNvSpPr txBox="1">
            <a:spLocks noChangeArrowheads="1"/>
          </p:cNvSpPr>
          <p:nvPr/>
        </p:nvSpPr>
        <p:spPr bwMode="auto">
          <a:xfrm>
            <a:off x="533400" y="762000"/>
            <a:ext cx="8229600" cy="457200"/>
          </a:xfrm>
          <a:prstGeom prst="rect">
            <a:avLst/>
          </a:prstGeom>
          <a:noFill/>
          <a:ln w="9525">
            <a:noFill/>
            <a:miter lim="800000"/>
            <a:headEnd/>
            <a:tailEnd/>
          </a:ln>
          <a:effectLst/>
        </p:spPr>
        <p:txBody>
          <a:bodyPr>
            <a:spAutoFit/>
          </a:bodyPr>
          <a:lstStyle/>
          <a:p>
            <a:pPr>
              <a:spcBef>
                <a:spcPct val="50000"/>
              </a:spcBef>
            </a:pPr>
            <a:endParaRPr lang="en-US">
              <a:solidFill>
                <a:schemeClr val="tx1"/>
              </a:solidFill>
            </a:endParaRPr>
          </a:p>
        </p:txBody>
      </p:sp>
      <p:sp>
        <p:nvSpPr>
          <p:cNvPr id="95235" name="Text Box 3"/>
          <p:cNvSpPr txBox="1">
            <a:spLocks noChangeArrowheads="1"/>
          </p:cNvSpPr>
          <p:nvPr/>
        </p:nvSpPr>
        <p:spPr bwMode="auto">
          <a:xfrm>
            <a:off x="381000" y="914400"/>
            <a:ext cx="8305800" cy="457200"/>
          </a:xfrm>
          <a:prstGeom prst="rect">
            <a:avLst/>
          </a:prstGeom>
          <a:noFill/>
          <a:ln w="9525">
            <a:noFill/>
            <a:miter lim="800000"/>
            <a:headEnd/>
            <a:tailEnd/>
          </a:ln>
          <a:effectLst/>
        </p:spPr>
        <p:txBody>
          <a:bodyPr>
            <a:spAutoFit/>
          </a:bodyPr>
          <a:lstStyle/>
          <a:p>
            <a:pPr>
              <a:spcBef>
                <a:spcPct val="50000"/>
              </a:spcBef>
            </a:pPr>
            <a:endParaRPr lang="en-US">
              <a:solidFill>
                <a:schemeClr val="tx1"/>
              </a:solidFill>
            </a:endParaRPr>
          </a:p>
        </p:txBody>
      </p:sp>
      <p:sp>
        <p:nvSpPr>
          <p:cNvPr id="95236" name="Text Box 4"/>
          <p:cNvSpPr txBox="1">
            <a:spLocks noChangeArrowheads="1"/>
          </p:cNvSpPr>
          <p:nvPr/>
        </p:nvSpPr>
        <p:spPr bwMode="auto">
          <a:xfrm>
            <a:off x="0" y="0"/>
            <a:ext cx="9144000" cy="5883275"/>
          </a:xfrm>
          <a:prstGeom prst="rect">
            <a:avLst/>
          </a:prstGeom>
          <a:noFill/>
          <a:ln w="9525">
            <a:noFill/>
            <a:miter lim="800000"/>
            <a:headEnd/>
            <a:tailEnd/>
          </a:ln>
          <a:effectLst/>
        </p:spPr>
        <p:txBody>
          <a:bodyPr>
            <a:spAutoFit/>
          </a:bodyPr>
          <a:lstStyle/>
          <a:p>
            <a:pPr>
              <a:spcBef>
                <a:spcPct val="50000"/>
              </a:spcBef>
            </a:pPr>
            <a:r>
              <a:rPr lang="en-US" sz="6000" b="1" u="sng">
                <a:solidFill>
                  <a:srgbClr val="5B7755"/>
                </a:solidFill>
                <a:effectLst>
                  <a:outerShdw blurRad="38100" dist="38100" dir="2700000" algn="tl">
                    <a:srgbClr val="000000"/>
                  </a:outerShdw>
                </a:effectLst>
              </a:rPr>
              <a:t>FILE :</a:t>
            </a:r>
          </a:p>
          <a:p>
            <a:pPr>
              <a:spcBef>
                <a:spcPct val="50000"/>
              </a:spcBef>
            </a:pPr>
            <a:r>
              <a:rPr lang="en-US" sz="4000" b="1">
                <a:solidFill>
                  <a:srgbClr val="5B7755"/>
                </a:solidFill>
                <a:effectLst>
                  <a:outerShdw blurRad="38100" dist="38100" dir="2700000" algn="tl">
                    <a:srgbClr val="000000"/>
                  </a:outerShdw>
                </a:effectLst>
              </a:rPr>
              <a:t>Related information or data is stored in the form of a file in the disk. Hence, the minimum chunk of information that we can store in or retrieve form a disk, is a file.</a:t>
            </a:r>
          </a:p>
          <a:p>
            <a:pPr>
              <a:spcBef>
                <a:spcPct val="50000"/>
              </a:spcBef>
            </a:pPr>
            <a:r>
              <a:rPr lang="en-US" sz="4000" b="1">
                <a:solidFill>
                  <a:srgbClr val="5B7755"/>
                </a:solidFill>
                <a:effectLst>
                  <a:outerShdw blurRad="38100" dist="38100" dir="2700000" algn="tl">
                    <a:srgbClr val="000000"/>
                  </a:outerShdw>
                </a:effectLst>
              </a:rPr>
              <a:t>The files are either program files or data files.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95236"/>
                                        </p:tgtEl>
                                        <p:attrNameLst>
                                          <p:attrName>style.visibility</p:attrName>
                                        </p:attrNameLst>
                                      </p:cBhvr>
                                      <p:to>
                                        <p:strVal val="visible"/>
                                      </p:to>
                                    </p:set>
                                    <p:animEffect transition="in" filter="box(in)">
                                      <p:cBhvr>
                                        <p:cTn id="7" dur="500"/>
                                        <p:tgtEl>
                                          <p:spTgt spid="952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6" grpId="0" autoUpdateAnimBg="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1"/>
          <p:cNvSpPr>
            <a:spLocks noGrp="1"/>
          </p:cNvSpPr>
          <p:nvPr>
            <p:ph type="ftr" sz="quarter" idx="10"/>
          </p:nvPr>
        </p:nvSpPr>
        <p:spPr/>
        <p:txBody>
          <a:bodyPr/>
          <a:lstStyle/>
          <a:p>
            <a:endParaRPr lang="en-US"/>
          </a:p>
        </p:txBody>
      </p:sp>
      <p:sp>
        <p:nvSpPr>
          <p:cNvPr id="96258" name="Text Box 2"/>
          <p:cNvSpPr txBox="1">
            <a:spLocks noChangeArrowheads="1"/>
          </p:cNvSpPr>
          <p:nvPr/>
        </p:nvSpPr>
        <p:spPr bwMode="auto">
          <a:xfrm>
            <a:off x="381000" y="0"/>
            <a:ext cx="8763000" cy="1311275"/>
          </a:xfrm>
          <a:prstGeom prst="rect">
            <a:avLst/>
          </a:prstGeom>
          <a:noFill/>
          <a:ln w="9525">
            <a:noFill/>
            <a:miter lim="800000"/>
            <a:headEnd/>
            <a:tailEnd/>
          </a:ln>
          <a:effectLst/>
        </p:spPr>
        <p:txBody>
          <a:bodyPr>
            <a:spAutoFit/>
          </a:bodyPr>
          <a:lstStyle/>
          <a:p>
            <a:pPr>
              <a:spcBef>
                <a:spcPct val="50000"/>
              </a:spcBef>
            </a:pPr>
            <a:r>
              <a:rPr lang="en-US" sz="4000" b="1">
                <a:solidFill>
                  <a:srgbClr val="5B7755"/>
                </a:solidFill>
                <a:effectLst>
                  <a:outerShdw blurRad="38100" dist="38100" dir="2700000" algn="tl">
                    <a:srgbClr val="000000"/>
                  </a:outerShdw>
                </a:effectLst>
              </a:rPr>
              <a:t>Each file must have a unique name.</a:t>
            </a:r>
          </a:p>
        </p:txBody>
      </p:sp>
      <p:sp>
        <p:nvSpPr>
          <p:cNvPr id="96259" name="Text Box 3"/>
          <p:cNvSpPr txBox="1">
            <a:spLocks noChangeArrowheads="1"/>
          </p:cNvSpPr>
          <p:nvPr/>
        </p:nvSpPr>
        <p:spPr bwMode="auto">
          <a:xfrm>
            <a:off x="381000" y="1524000"/>
            <a:ext cx="8763000" cy="2530475"/>
          </a:xfrm>
          <a:prstGeom prst="rect">
            <a:avLst/>
          </a:prstGeom>
          <a:noFill/>
          <a:ln w="9525">
            <a:noFill/>
            <a:miter lim="800000"/>
            <a:headEnd/>
            <a:tailEnd/>
          </a:ln>
          <a:effectLst/>
        </p:spPr>
        <p:txBody>
          <a:bodyPr>
            <a:spAutoFit/>
          </a:bodyPr>
          <a:lstStyle/>
          <a:p>
            <a:pPr>
              <a:spcBef>
                <a:spcPct val="50000"/>
              </a:spcBef>
            </a:pPr>
            <a:r>
              <a:rPr lang="en-US" sz="4000" b="1">
                <a:solidFill>
                  <a:srgbClr val="5B7755"/>
                </a:solidFill>
                <a:effectLst>
                  <a:outerShdw blurRad="38100" dist="38100" dir="2700000" algn="tl">
                    <a:srgbClr val="000000"/>
                  </a:outerShdw>
                </a:effectLst>
              </a:rPr>
              <a:t>The file name has two parts :</a:t>
            </a:r>
          </a:p>
          <a:p>
            <a:pPr>
              <a:spcBef>
                <a:spcPct val="50000"/>
              </a:spcBef>
            </a:pPr>
            <a:r>
              <a:rPr lang="en-US" sz="4000" b="1">
                <a:solidFill>
                  <a:schemeClr val="hlink"/>
                </a:solidFill>
                <a:effectLst>
                  <a:outerShdw blurRad="38100" dist="38100" dir="2700000" algn="tl">
                    <a:srgbClr val="000000"/>
                  </a:outerShdw>
                </a:effectLst>
              </a:rPr>
              <a:t>PRIMARY NAME</a:t>
            </a:r>
            <a:r>
              <a:rPr lang="en-US" sz="4000" b="1">
                <a:solidFill>
                  <a:srgbClr val="5B7755"/>
                </a:solidFill>
                <a:effectLst>
                  <a:outerShdw blurRad="38100" dist="38100" dir="2700000" algn="tl">
                    <a:srgbClr val="000000"/>
                  </a:outerShdw>
                </a:effectLst>
              </a:rPr>
              <a:t> &amp;</a:t>
            </a:r>
          </a:p>
          <a:p>
            <a:pPr>
              <a:spcBef>
                <a:spcPct val="50000"/>
              </a:spcBef>
            </a:pPr>
            <a:r>
              <a:rPr lang="en-US" sz="4000" b="1">
                <a:solidFill>
                  <a:schemeClr val="hlink"/>
                </a:solidFill>
                <a:effectLst>
                  <a:outerShdw blurRad="38100" dist="38100" dir="2700000" algn="tl">
                    <a:srgbClr val="000000"/>
                  </a:outerShdw>
                </a:effectLst>
              </a:rPr>
              <a:t>SECONDARY NAME </a:t>
            </a:r>
            <a:r>
              <a:rPr lang="en-US" sz="4000" b="1">
                <a:solidFill>
                  <a:srgbClr val="5B7755"/>
                </a:solidFill>
                <a:effectLst>
                  <a:outerShdw blurRad="38100" dist="38100" dir="2700000" algn="tl">
                    <a:srgbClr val="000000"/>
                  </a:outerShdw>
                </a:effectLst>
              </a:rPr>
              <a:t>or</a:t>
            </a:r>
            <a:r>
              <a:rPr lang="en-US" sz="4000" b="1">
                <a:solidFill>
                  <a:schemeClr val="hlink"/>
                </a:solidFill>
                <a:effectLst>
                  <a:outerShdw blurRad="38100" dist="38100" dir="2700000" algn="tl">
                    <a:srgbClr val="000000"/>
                  </a:outerShdw>
                </a:effectLst>
              </a:rPr>
              <a:t> extension.</a:t>
            </a:r>
          </a:p>
        </p:txBody>
      </p:sp>
      <p:sp>
        <p:nvSpPr>
          <p:cNvPr id="96261" name="Text Box 5"/>
          <p:cNvSpPr txBox="1">
            <a:spLocks noChangeArrowheads="1"/>
          </p:cNvSpPr>
          <p:nvPr/>
        </p:nvSpPr>
        <p:spPr bwMode="auto">
          <a:xfrm>
            <a:off x="304800" y="4327525"/>
            <a:ext cx="8839200" cy="1920875"/>
          </a:xfrm>
          <a:prstGeom prst="rect">
            <a:avLst/>
          </a:prstGeom>
          <a:noFill/>
          <a:ln w="9525">
            <a:noFill/>
            <a:miter lim="800000"/>
            <a:headEnd/>
            <a:tailEnd/>
          </a:ln>
          <a:effectLst/>
        </p:spPr>
        <p:txBody>
          <a:bodyPr>
            <a:spAutoFit/>
          </a:bodyPr>
          <a:lstStyle/>
          <a:p>
            <a:pPr>
              <a:spcBef>
                <a:spcPct val="50000"/>
              </a:spcBef>
            </a:pPr>
            <a:r>
              <a:rPr lang="en-US" sz="4000" b="1">
                <a:solidFill>
                  <a:srgbClr val="5B7755"/>
                </a:solidFill>
                <a:effectLst>
                  <a:outerShdw blurRad="38100" dist="38100" dir="2700000" algn="tl">
                    <a:srgbClr val="000000"/>
                  </a:outerShdw>
                </a:effectLst>
              </a:rPr>
              <a:t>The primary name is to identify the contents and the extension is to identify the type of the file.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6258"/>
                                        </p:tgtEl>
                                        <p:attrNameLst>
                                          <p:attrName>style.visibility</p:attrName>
                                        </p:attrNameLst>
                                      </p:cBhvr>
                                      <p:to>
                                        <p:strVal val="visible"/>
                                      </p:to>
                                    </p:set>
                                    <p:anim calcmode="lin" valueType="num">
                                      <p:cBhvr additive="base">
                                        <p:cTn id="7" dur="500" fill="hold"/>
                                        <p:tgtEl>
                                          <p:spTgt spid="96258"/>
                                        </p:tgtEl>
                                        <p:attrNameLst>
                                          <p:attrName>ppt_x</p:attrName>
                                        </p:attrNameLst>
                                      </p:cBhvr>
                                      <p:tavLst>
                                        <p:tav tm="0">
                                          <p:val>
                                            <p:strVal val="0-#ppt_w/2"/>
                                          </p:val>
                                        </p:tav>
                                        <p:tav tm="100000">
                                          <p:val>
                                            <p:strVal val="#ppt_x"/>
                                          </p:val>
                                        </p:tav>
                                      </p:tavLst>
                                    </p:anim>
                                    <p:anim calcmode="lin" valueType="num">
                                      <p:cBhvr additive="base">
                                        <p:cTn id="8" dur="500" fill="hold"/>
                                        <p:tgtEl>
                                          <p:spTgt spid="9625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6259"/>
                                        </p:tgtEl>
                                        <p:attrNameLst>
                                          <p:attrName>style.visibility</p:attrName>
                                        </p:attrNameLst>
                                      </p:cBhvr>
                                      <p:to>
                                        <p:strVal val="visible"/>
                                      </p:to>
                                    </p:set>
                                    <p:anim calcmode="lin" valueType="num">
                                      <p:cBhvr additive="base">
                                        <p:cTn id="13" dur="500" fill="hold"/>
                                        <p:tgtEl>
                                          <p:spTgt spid="96259"/>
                                        </p:tgtEl>
                                        <p:attrNameLst>
                                          <p:attrName>ppt_x</p:attrName>
                                        </p:attrNameLst>
                                      </p:cBhvr>
                                      <p:tavLst>
                                        <p:tav tm="0">
                                          <p:val>
                                            <p:strVal val="0-#ppt_w/2"/>
                                          </p:val>
                                        </p:tav>
                                        <p:tav tm="100000">
                                          <p:val>
                                            <p:strVal val="#ppt_x"/>
                                          </p:val>
                                        </p:tav>
                                      </p:tavLst>
                                    </p:anim>
                                    <p:anim calcmode="lin" valueType="num">
                                      <p:cBhvr additive="base">
                                        <p:cTn id="14" dur="500" fill="hold"/>
                                        <p:tgtEl>
                                          <p:spTgt spid="9625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96261"/>
                                        </p:tgtEl>
                                        <p:attrNameLst>
                                          <p:attrName>style.visibility</p:attrName>
                                        </p:attrNameLst>
                                      </p:cBhvr>
                                      <p:to>
                                        <p:strVal val="visible"/>
                                      </p:to>
                                    </p:set>
                                    <p:anim calcmode="lin" valueType="num">
                                      <p:cBhvr additive="base">
                                        <p:cTn id="19" dur="500" fill="hold"/>
                                        <p:tgtEl>
                                          <p:spTgt spid="96261"/>
                                        </p:tgtEl>
                                        <p:attrNameLst>
                                          <p:attrName>ppt_x</p:attrName>
                                        </p:attrNameLst>
                                      </p:cBhvr>
                                      <p:tavLst>
                                        <p:tav tm="0">
                                          <p:val>
                                            <p:strVal val="0-#ppt_w/2"/>
                                          </p:val>
                                        </p:tav>
                                        <p:tav tm="100000">
                                          <p:val>
                                            <p:strVal val="#ppt_x"/>
                                          </p:val>
                                        </p:tav>
                                      </p:tavLst>
                                    </p:anim>
                                    <p:anim calcmode="lin" valueType="num">
                                      <p:cBhvr additive="base">
                                        <p:cTn id="20" dur="500" fill="hold"/>
                                        <p:tgtEl>
                                          <p:spTgt spid="962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58" grpId="0" autoUpdateAnimBg="0"/>
      <p:bldP spid="96259" grpId="0" autoUpdateAnimBg="0"/>
      <p:bldP spid="96261" grpId="0" autoUpdateAnimBg="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1"/>
          <p:cNvSpPr>
            <a:spLocks noGrp="1"/>
          </p:cNvSpPr>
          <p:nvPr>
            <p:ph type="ftr" sz="quarter" idx="10"/>
          </p:nvPr>
        </p:nvSpPr>
        <p:spPr/>
        <p:txBody>
          <a:bodyPr/>
          <a:lstStyle/>
          <a:p>
            <a:endParaRPr lang="en-US"/>
          </a:p>
        </p:txBody>
      </p:sp>
      <p:sp>
        <p:nvSpPr>
          <p:cNvPr id="97282" name="Text Box 2"/>
          <p:cNvSpPr txBox="1">
            <a:spLocks noChangeArrowheads="1"/>
          </p:cNvSpPr>
          <p:nvPr/>
        </p:nvSpPr>
        <p:spPr bwMode="auto">
          <a:xfrm>
            <a:off x="381000" y="304800"/>
            <a:ext cx="8763000" cy="5883275"/>
          </a:xfrm>
          <a:prstGeom prst="rect">
            <a:avLst/>
          </a:prstGeom>
          <a:noFill/>
          <a:ln w="9525">
            <a:noFill/>
            <a:miter lim="800000"/>
            <a:headEnd/>
            <a:tailEnd/>
          </a:ln>
          <a:effectLst/>
        </p:spPr>
        <p:txBody>
          <a:bodyPr>
            <a:spAutoFit/>
          </a:bodyPr>
          <a:lstStyle/>
          <a:p>
            <a:pPr>
              <a:spcBef>
                <a:spcPct val="50000"/>
              </a:spcBef>
              <a:buFont typeface="Wingdings" pitchFamily="2" charset="2"/>
              <a:buChar char="v"/>
            </a:pPr>
            <a:r>
              <a:rPr lang="en-US" sz="4000" b="1" dirty="0">
                <a:solidFill>
                  <a:srgbClr val="5B7755"/>
                </a:solidFill>
                <a:effectLst>
                  <a:outerShdw blurRad="38100" dist="38100" dir="2700000" algn="tl">
                    <a:srgbClr val="000000"/>
                  </a:outerShdw>
                </a:effectLst>
              </a:rPr>
              <a:t>The primary file name can be maximum 8 characters long.</a:t>
            </a:r>
          </a:p>
          <a:p>
            <a:pPr>
              <a:spcBef>
                <a:spcPct val="50000"/>
              </a:spcBef>
              <a:buFont typeface="Wingdings" pitchFamily="2" charset="2"/>
              <a:buChar char="v"/>
            </a:pPr>
            <a:r>
              <a:rPr lang="en-US" sz="4000" b="1" dirty="0">
                <a:solidFill>
                  <a:srgbClr val="5B7755"/>
                </a:solidFill>
                <a:effectLst>
                  <a:outerShdw blurRad="38100" dist="38100" dir="2700000" algn="tl">
                    <a:srgbClr val="000000"/>
                  </a:outerShdw>
                </a:effectLst>
              </a:rPr>
              <a:t>The extension of the file name can be maximum 3 characters long.</a:t>
            </a:r>
          </a:p>
          <a:p>
            <a:pPr>
              <a:spcBef>
                <a:spcPct val="50000"/>
              </a:spcBef>
              <a:buFont typeface="Wingdings" pitchFamily="2" charset="2"/>
              <a:buChar char="v"/>
            </a:pPr>
            <a:r>
              <a:rPr lang="en-US" sz="4000" b="1" dirty="0">
                <a:solidFill>
                  <a:srgbClr val="5B7755"/>
                </a:solidFill>
                <a:effectLst>
                  <a:outerShdw blurRad="38100" dist="38100" dir="2700000" algn="tl">
                    <a:srgbClr val="000000"/>
                  </a:outerShdw>
                </a:effectLst>
              </a:rPr>
              <a:t>The primary file name and the extension is joined by a period.</a:t>
            </a:r>
          </a:p>
          <a:p>
            <a:pPr>
              <a:spcBef>
                <a:spcPct val="50000"/>
              </a:spcBef>
              <a:buFont typeface="Wingdings" pitchFamily="2" charset="2"/>
              <a:buChar char="v"/>
            </a:pPr>
            <a:r>
              <a:rPr lang="en-US" sz="4000" b="1" dirty="0">
                <a:solidFill>
                  <a:srgbClr val="5B7755"/>
                </a:solidFill>
                <a:effectLst>
                  <a:outerShdw blurRad="38100" dist="38100" dir="2700000" algn="tl">
                    <a:srgbClr val="000000"/>
                  </a:outerShdw>
                </a:effectLst>
              </a:rPr>
              <a:t>The extension is optional.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97282"/>
                                        </p:tgtEl>
                                        <p:attrNameLst>
                                          <p:attrName>style.visibility</p:attrName>
                                        </p:attrNameLst>
                                      </p:cBhvr>
                                      <p:to>
                                        <p:strVal val="visible"/>
                                      </p:to>
                                    </p:set>
                                    <p:animEffect transition="in" filter="dissolve">
                                      <p:cBhvr>
                                        <p:cTn id="7" dur="500"/>
                                        <p:tgtEl>
                                          <p:spTgt spid="972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2" grpId="0" autoUpdateAnimBg="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1"/>
          <p:cNvSpPr>
            <a:spLocks noGrp="1"/>
          </p:cNvSpPr>
          <p:nvPr>
            <p:ph type="ftr" sz="quarter" idx="10"/>
          </p:nvPr>
        </p:nvSpPr>
        <p:spPr/>
        <p:txBody>
          <a:bodyPr/>
          <a:lstStyle/>
          <a:p>
            <a:endParaRPr lang="en-US"/>
          </a:p>
        </p:txBody>
      </p:sp>
      <p:sp>
        <p:nvSpPr>
          <p:cNvPr id="98306" name="Rectangle 2"/>
          <p:cNvSpPr>
            <a:spLocks noChangeArrowheads="1"/>
          </p:cNvSpPr>
          <p:nvPr/>
        </p:nvSpPr>
        <p:spPr bwMode="auto">
          <a:xfrm>
            <a:off x="381000" y="0"/>
            <a:ext cx="8382000" cy="6683375"/>
          </a:xfrm>
          <a:prstGeom prst="rect">
            <a:avLst/>
          </a:prstGeom>
          <a:noFill/>
          <a:ln w="9525">
            <a:noFill/>
            <a:miter lim="800000"/>
            <a:headEnd/>
            <a:tailEnd/>
          </a:ln>
          <a:effectLst/>
        </p:spPr>
        <p:txBody>
          <a:bodyPr>
            <a:spAutoFit/>
          </a:bodyPr>
          <a:lstStyle/>
          <a:p>
            <a:pPr>
              <a:spcBef>
                <a:spcPct val="50000"/>
              </a:spcBef>
            </a:pPr>
            <a:r>
              <a:rPr lang="en-US" sz="3600" b="1">
                <a:solidFill>
                  <a:srgbClr val="5B7755"/>
                </a:solidFill>
                <a:effectLst>
                  <a:outerShdw blurRad="38100" dist="38100" dir="2700000" algn="tl">
                    <a:srgbClr val="000000"/>
                  </a:outerShdw>
                </a:effectLst>
              </a:rPr>
              <a:t>Legal characters in the file names include all letters of the alphabet, numeric digits and punctuation marks </a:t>
            </a:r>
            <a:r>
              <a:rPr lang="en-US" sz="3600" b="1" i="1">
                <a:solidFill>
                  <a:srgbClr val="5B7755"/>
                </a:solidFill>
              </a:rPr>
              <a:t>except the following characters</a:t>
            </a:r>
            <a:r>
              <a:rPr lang="en-US" sz="3600" b="1" i="1">
                <a:solidFill>
                  <a:srgbClr val="5B7755"/>
                </a:solidFill>
                <a:effectLst>
                  <a:outerShdw blurRad="38100" dist="38100" dir="2700000" algn="tl">
                    <a:srgbClr val="000000"/>
                  </a:outerShdw>
                </a:effectLst>
              </a:rPr>
              <a:t> :</a:t>
            </a:r>
          </a:p>
          <a:p>
            <a:pPr>
              <a:spcBef>
                <a:spcPct val="50000"/>
              </a:spcBef>
            </a:pPr>
            <a:r>
              <a:rPr lang="en-US" sz="4800" b="1">
                <a:solidFill>
                  <a:srgbClr val="C26F0A"/>
                </a:solidFill>
                <a:effectLst>
                  <a:outerShdw blurRad="38100" dist="38100" dir="2700000" algn="tl">
                    <a:srgbClr val="000000"/>
                  </a:outerShdw>
                </a:effectLst>
              </a:rPr>
              <a:t>* ? = + | : [ ] ; , / \ &lt; &gt; “</a:t>
            </a:r>
          </a:p>
          <a:p>
            <a:pPr>
              <a:spcBef>
                <a:spcPct val="50000"/>
              </a:spcBef>
            </a:pPr>
            <a:r>
              <a:rPr lang="en-US" sz="3600" b="1">
                <a:solidFill>
                  <a:srgbClr val="C26F0A"/>
                </a:solidFill>
                <a:effectLst>
                  <a:outerShdw blurRad="38100" dist="38100" dir="2700000" algn="tl">
                    <a:srgbClr val="000000"/>
                  </a:outerShdw>
                </a:effectLst>
              </a:rPr>
              <a:t>A blank space </a:t>
            </a:r>
            <a:r>
              <a:rPr lang="en-US" sz="3600" b="1" u="sng">
                <a:solidFill>
                  <a:srgbClr val="C26F0A"/>
                </a:solidFill>
                <a:effectLst>
                  <a:outerShdw blurRad="38100" dist="38100" dir="2700000" algn="tl">
                    <a:srgbClr val="000000"/>
                  </a:outerShdw>
                </a:effectLst>
              </a:rPr>
              <a:t>can not</a:t>
            </a:r>
            <a:r>
              <a:rPr lang="en-US" sz="3600" b="1">
                <a:solidFill>
                  <a:srgbClr val="C26F0A"/>
                </a:solidFill>
                <a:effectLst>
                  <a:outerShdw blurRad="38100" dist="38100" dir="2700000" algn="tl">
                    <a:srgbClr val="000000"/>
                  </a:outerShdw>
                </a:effectLst>
              </a:rPr>
              <a:t> be used in the file name.</a:t>
            </a:r>
          </a:p>
          <a:p>
            <a:pPr>
              <a:spcBef>
                <a:spcPct val="50000"/>
              </a:spcBef>
            </a:pPr>
            <a:r>
              <a:rPr lang="en-US" sz="3600" b="1">
                <a:solidFill>
                  <a:srgbClr val="C26F0A"/>
                </a:solidFill>
                <a:effectLst>
                  <a:outerShdw blurRad="38100" dist="38100" dir="2700000" algn="tl">
                    <a:srgbClr val="000000"/>
                  </a:outerShdw>
                </a:effectLst>
              </a:rPr>
              <a:t>Capital &amp; small letters are treated as the same.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0" nodeType="afterEffect">
                                  <p:stCondLst>
                                    <p:cond delay="0"/>
                                  </p:stCondLst>
                                  <p:childTnLst>
                                    <p:set>
                                      <p:cBhvr>
                                        <p:cTn id="6" dur="1" fill="hold">
                                          <p:stCondLst>
                                            <p:cond delay="0"/>
                                          </p:stCondLst>
                                        </p:cTn>
                                        <p:tgtEl>
                                          <p:spTgt spid="98306"/>
                                        </p:tgtEl>
                                        <p:attrNameLst>
                                          <p:attrName>style.visibility</p:attrName>
                                        </p:attrNameLst>
                                      </p:cBhvr>
                                      <p:to>
                                        <p:strVal val="visible"/>
                                      </p:to>
                                    </p:set>
                                    <p:animEffect transition="in" filter="checkerboard(down)">
                                      <p:cBhvr>
                                        <p:cTn id="7" dur="500"/>
                                        <p:tgtEl>
                                          <p:spTgt spid="983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6" grpId="0" autoUpdateAnimBg="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1"/>
          <p:cNvSpPr>
            <a:spLocks noGrp="1"/>
          </p:cNvSpPr>
          <p:nvPr>
            <p:ph type="ftr" sz="quarter" idx="10"/>
          </p:nvPr>
        </p:nvSpPr>
        <p:spPr/>
        <p:txBody>
          <a:bodyPr/>
          <a:lstStyle/>
          <a:p>
            <a:endParaRPr lang="en-US"/>
          </a:p>
        </p:txBody>
      </p:sp>
      <p:sp>
        <p:nvSpPr>
          <p:cNvPr id="100354" name="Text Box 2"/>
          <p:cNvSpPr txBox="1">
            <a:spLocks noChangeArrowheads="1"/>
          </p:cNvSpPr>
          <p:nvPr/>
        </p:nvSpPr>
        <p:spPr bwMode="auto">
          <a:xfrm>
            <a:off x="0" y="457200"/>
            <a:ext cx="9144000" cy="2835275"/>
          </a:xfrm>
          <a:prstGeom prst="rect">
            <a:avLst/>
          </a:prstGeom>
          <a:noFill/>
          <a:ln w="9525">
            <a:noFill/>
            <a:miter lim="800000"/>
            <a:headEnd/>
            <a:tailEnd/>
          </a:ln>
          <a:effectLst/>
        </p:spPr>
        <p:txBody>
          <a:bodyPr>
            <a:spAutoFit/>
          </a:bodyPr>
          <a:lstStyle/>
          <a:p>
            <a:pPr>
              <a:spcBef>
                <a:spcPct val="50000"/>
              </a:spcBef>
            </a:pPr>
            <a:r>
              <a:rPr lang="en-US" sz="4000">
                <a:solidFill>
                  <a:schemeClr val="tx1"/>
                </a:solidFill>
                <a:effectLst>
                  <a:outerShdw blurRad="38100" dist="38100" dir="2700000" algn="tl">
                    <a:srgbClr val="000000"/>
                  </a:outerShdw>
                </a:effectLst>
              </a:rPr>
              <a:t>WILD CARD :</a:t>
            </a:r>
          </a:p>
          <a:p>
            <a:pPr>
              <a:spcBef>
                <a:spcPct val="50000"/>
              </a:spcBef>
            </a:pPr>
            <a:r>
              <a:rPr lang="en-US" sz="4000">
                <a:solidFill>
                  <a:schemeClr val="tx1"/>
                </a:solidFill>
                <a:effectLst>
                  <a:outerShdw blurRad="38100" dist="38100" dir="2700000" algn="tl">
                    <a:srgbClr val="000000"/>
                  </a:outerShdw>
                </a:effectLst>
              </a:rPr>
              <a:t>The wild card allows us to deal with more than one file at a time and helps us to group the files.</a:t>
            </a:r>
          </a:p>
        </p:txBody>
      </p:sp>
      <p:sp>
        <p:nvSpPr>
          <p:cNvPr id="100355" name="Text Box 3"/>
          <p:cNvSpPr txBox="1">
            <a:spLocks noChangeArrowheads="1"/>
          </p:cNvSpPr>
          <p:nvPr/>
        </p:nvSpPr>
        <p:spPr bwMode="auto">
          <a:xfrm>
            <a:off x="0" y="3505200"/>
            <a:ext cx="9144000" cy="1905000"/>
          </a:xfrm>
          <a:prstGeom prst="rect">
            <a:avLst/>
          </a:prstGeom>
          <a:noFill/>
          <a:ln w="9525">
            <a:noFill/>
            <a:miter lim="800000"/>
            <a:headEnd/>
            <a:tailEnd/>
          </a:ln>
          <a:effectLst/>
        </p:spPr>
        <p:txBody>
          <a:bodyPr>
            <a:spAutoFit/>
          </a:bodyPr>
          <a:lstStyle/>
          <a:p>
            <a:pPr>
              <a:spcBef>
                <a:spcPct val="50000"/>
              </a:spcBef>
            </a:pPr>
            <a:r>
              <a:rPr lang="en-US" sz="8800" baseline="-24000">
                <a:solidFill>
                  <a:schemeClr val="tx1"/>
                </a:solidFill>
                <a:effectLst>
                  <a:outerShdw blurRad="38100" dist="38100" dir="2700000" algn="tl">
                    <a:srgbClr val="000000"/>
                  </a:outerShdw>
                </a:effectLst>
              </a:rPr>
              <a:t>*</a:t>
            </a:r>
            <a:r>
              <a:rPr lang="en-US" sz="4000">
                <a:solidFill>
                  <a:schemeClr val="tx1"/>
                </a:solidFill>
                <a:effectLst>
                  <a:outerShdw blurRad="38100" dist="38100" dir="2700000" algn="tl">
                    <a:srgbClr val="000000"/>
                  </a:outerShdw>
                </a:effectLst>
              </a:rPr>
              <a:t> A substitute at the beginning</a:t>
            </a:r>
          </a:p>
          <a:p>
            <a:pPr>
              <a:spcBef>
                <a:spcPct val="50000"/>
              </a:spcBef>
            </a:pPr>
            <a:r>
              <a:rPr lang="en-US" sz="4000">
                <a:solidFill>
                  <a:schemeClr val="tx1"/>
                </a:solidFill>
                <a:effectLst>
                  <a:outerShdw blurRad="38100" dist="38100" dir="2700000" algn="tl">
                    <a:srgbClr val="000000"/>
                  </a:outerShdw>
                </a:effectLst>
              </a:rPr>
              <a:t>? A substitute at specific positions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0035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grpId="0" nodeType="clickEffect">
                                  <p:stCondLst>
                                    <p:cond delay="0"/>
                                  </p:stCondLst>
                                  <p:childTnLst>
                                    <p:set>
                                      <p:cBhvr>
                                        <p:cTn id="10" dur="1" fill="hold">
                                          <p:stCondLst>
                                            <p:cond delay="0"/>
                                          </p:stCondLst>
                                        </p:cTn>
                                        <p:tgtEl>
                                          <p:spTgt spid="100355"/>
                                        </p:tgtEl>
                                        <p:attrNameLst>
                                          <p:attrName>style.visibility</p:attrName>
                                        </p:attrNameLst>
                                      </p:cBhvr>
                                      <p:to>
                                        <p:strVal val="visible"/>
                                      </p:to>
                                    </p:set>
                                    <p:anim calcmode="lin" valueType="num">
                                      <p:cBhvr additive="base">
                                        <p:cTn id="11" dur="500" fill="hold"/>
                                        <p:tgtEl>
                                          <p:spTgt spid="100355"/>
                                        </p:tgtEl>
                                        <p:attrNameLst>
                                          <p:attrName>ppt_x</p:attrName>
                                        </p:attrNameLst>
                                      </p:cBhvr>
                                      <p:tavLst>
                                        <p:tav tm="0">
                                          <p:val>
                                            <p:strVal val="0-#ppt_w/2"/>
                                          </p:val>
                                        </p:tav>
                                        <p:tav tm="100000">
                                          <p:val>
                                            <p:strVal val="#ppt_x"/>
                                          </p:val>
                                        </p:tav>
                                      </p:tavLst>
                                    </p:anim>
                                    <p:anim calcmode="lin" valueType="num">
                                      <p:cBhvr additive="base">
                                        <p:cTn id="12" dur="500" fill="hold"/>
                                        <p:tgtEl>
                                          <p:spTgt spid="1003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4" grpId="0" autoUpdateAnimBg="0"/>
      <p:bldP spid="100355" grpId="0" autoUpdateAnimBg="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1"/>
          <p:cNvSpPr>
            <a:spLocks noGrp="1"/>
          </p:cNvSpPr>
          <p:nvPr>
            <p:ph type="ftr" sz="quarter" idx="10"/>
          </p:nvPr>
        </p:nvSpPr>
        <p:spPr/>
        <p:txBody>
          <a:bodyPr/>
          <a:lstStyle/>
          <a:p>
            <a:endParaRPr lang="en-US"/>
          </a:p>
        </p:txBody>
      </p:sp>
      <p:sp>
        <p:nvSpPr>
          <p:cNvPr id="106498" name="Text Box 2"/>
          <p:cNvSpPr txBox="1">
            <a:spLocks noChangeArrowheads="1"/>
          </p:cNvSpPr>
          <p:nvPr/>
        </p:nvSpPr>
        <p:spPr bwMode="auto">
          <a:xfrm>
            <a:off x="457200" y="0"/>
            <a:ext cx="7772400" cy="7505700"/>
          </a:xfrm>
          <a:prstGeom prst="rect">
            <a:avLst/>
          </a:prstGeom>
          <a:noFill/>
          <a:ln w="9525">
            <a:noFill/>
            <a:miter lim="800000"/>
            <a:headEnd/>
            <a:tailEnd/>
          </a:ln>
          <a:effectLst/>
        </p:spPr>
        <p:txBody>
          <a:bodyPr>
            <a:spAutoFit/>
          </a:bodyPr>
          <a:lstStyle/>
          <a:p>
            <a:pPr>
              <a:spcBef>
                <a:spcPct val="50000"/>
              </a:spcBef>
            </a:pPr>
            <a:r>
              <a:rPr lang="en-US" sz="3600">
                <a:solidFill>
                  <a:schemeClr val="tx1"/>
                </a:solidFill>
                <a:effectLst>
                  <a:outerShdw blurRad="38100" dist="38100" dir="2700000" algn="tl">
                    <a:srgbClr val="000000"/>
                  </a:outerShdw>
                </a:effectLst>
              </a:rPr>
              <a:t>DRIVE NAMES</a:t>
            </a:r>
          </a:p>
          <a:p>
            <a:pPr>
              <a:spcBef>
                <a:spcPct val="50000"/>
              </a:spcBef>
            </a:pPr>
            <a:endParaRPr lang="en-US" sz="3600">
              <a:solidFill>
                <a:schemeClr val="tx1"/>
              </a:solidFill>
              <a:effectLst>
                <a:outerShdw blurRad="38100" dist="38100" dir="2700000" algn="tl">
                  <a:srgbClr val="000000"/>
                </a:outerShdw>
              </a:effectLst>
            </a:endParaRPr>
          </a:p>
          <a:p>
            <a:pPr>
              <a:spcBef>
                <a:spcPct val="50000"/>
              </a:spcBef>
            </a:pPr>
            <a:r>
              <a:rPr lang="en-US" sz="3600">
                <a:solidFill>
                  <a:schemeClr val="tx1"/>
                </a:solidFill>
                <a:effectLst>
                  <a:outerShdw blurRad="38100" dist="38100" dir="2700000" algn="tl">
                    <a:srgbClr val="000000"/>
                  </a:outerShdw>
                </a:effectLst>
              </a:rPr>
              <a:t>A computer can have more than one disk drives like hard disk, floppy disk drive &amp; CD-rom drive.</a:t>
            </a:r>
          </a:p>
          <a:p>
            <a:pPr>
              <a:spcBef>
                <a:spcPct val="50000"/>
              </a:spcBef>
            </a:pPr>
            <a:endParaRPr lang="en-US" sz="3600">
              <a:solidFill>
                <a:schemeClr val="tx1"/>
              </a:solidFill>
              <a:effectLst>
                <a:outerShdw blurRad="38100" dist="38100" dir="2700000" algn="tl">
                  <a:srgbClr val="000000"/>
                </a:outerShdw>
              </a:effectLst>
            </a:endParaRPr>
          </a:p>
          <a:p>
            <a:pPr>
              <a:spcBef>
                <a:spcPct val="50000"/>
              </a:spcBef>
            </a:pPr>
            <a:r>
              <a:rPr lang="en-US" sz="3600">
                <a:solidFill>
                  <a:schemeClr val="tx1"/>
                </a:solidFill>
                <a:effectLst>
                  <a:outerShdw blurRad="38100" dist="38100" dir="2700000" algn="tl">
                    <a:srgbClr val="000000"/>
                  </a:outerShdw>
                </a:effectLst>
              </a:rPr>
              <a:t>Each of these drives are identified by an alphabet and a colon symbol as A:, B:, C: etc.</a:t>
            </a:r>
          </a:p>
          <a:p>
            <a:pPr>
              <a:spcBef>
                <a:spcPct val="50000"/>
              </a:spcBef>
            </a:pPr>
            <a:endParaRPr lang="en-US" sz="3600">
              <a:solidFill>
                <a:schemeClr val="tx1"/>
              </a:solidFill>
              <a:effectLst>
                <a:outerShdw blurRad="38100" dist="38100" dir="2700000" algn="tl">
                  <a:srgbClr val="000000"/>
                </a:outerShdw>
              </a:effectLst>
            </a:endParaRPr>
          </a:p>
          <a:p>
            <a:pPr>
              <a:spcBef>
                <a:spcPct val="50000"/>
              </a:spcBef>
            </a:pPr>
            <a:endParaRPr lang="en-US">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06498"/>
                                        </p:tgtEl>
                                        <p:attrNameLst>
                                          <p:attrName>style.visibility</p:attrName>
                                        </p:attrNameLst>
                                      </p:cBhvr>
                                      <p:to>
                                        <p:strVal val="visible"/>
                                      </p:to>
                                    </p:set>
                                    <p:animEffect transition="in" filter="checkerboard(across)">
                                      <p:cBhvr>
                                        <p:cTn id="7" dur="500"/>
                                        <p:tgtEl>
                                          <p:spTgt spid="1064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498" grpId="0" autoUpdateAnimBg="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1"/>
          <p:cNvSpPr>
            <a:spLocks noGrp="1"/>
          </p:cNvSpPr>
          <p:nvPr>
            <p:ph type="ftr" sz="quarter" idx="10"/>
          </p:nvPr>
        </p:nvSpPr>
        <p:spPr/>
        <p:txBody>
          <a:bodyPr/>
          <a:lstStyle/>
          <a:p>
            <a:endParaRPr lang="en-US"/>
          </a:p>
        </p:txBody>
      </p:sp>
      <p:sp>
        <p:nvSpPr>
          <p:cNvPr id="107522" name="Rectangle 2"/>
          <p:cNvSpPr>
            <a:spLocks noChangeArrowheads="1"/>
          </p:cNvSpPr>
          <p:nvPr/>
        </p:nvSpPr>
        <p:spPr bwMode="auto">
          <a:xfrm>
            <a:off x="0" y="96838"/>
            <a:ext cx="9144000" cy="6680200"/>
          </a:xfrm>
          <a:prstGeom prst="rect">
            <a:avLst/>
          </a:prstGeom>
          <a:noFill/>
          <a:ln w="9525">
            <a:noFill/>
            <a:miter lim="800000"/>
            <a:headEnd/>
            <a:tailEnd/>
          </a:ln>
          <a:effectLst/>
        </p:spPr>
        <p:txBody>
          <a:bodyPr>
            <a:spAutoFit/>
          </a:bodyPr>
          <a:lstStyle/>
          <a:p>
            <a:pPr>
              <a:spcBef>
                <a:spcPct val="50000"/>
              </a:spcBef>
            </a:pPr>
            <a:r>
              <a:rPr lang="en-US" sz="3200" b="1">
                <a:solidFill>
                  <a:schemeClr val="tx1"/>
                </a:solidFill>
              </a:rPr>
              <a:t>FIRST FLOPPY DISK DRIVE : 		A:</a:t>
            </a:r>
          </a:p>
          <a:p>
            <a:pPr>
              <a:spcBef>
                <a:spcPct val="50000"/>
              </a:spcBef>
            </a:pPr>
            <a:r>
              <a:rPr lang="en-US" sz="3200" b="1">
                <a:solidFill>
                  <a:schemeClr val="tx1"/>
                </a:solidFill>
              </a:rPr>
              <a:t>SECOND FLOPPY DISK DRIVE :		B:</a:t>
            </a:r>
          </a:p>
          <a:p>
            <a:pPr>
              <a:spcBef>
                <a:spcPct val="50000"/>
              </a:spcBef>
            </a:pPr>
            <a:r>
              <a:rPr lang="en-US" sz="3200" b="1">
                <a:solidFill>
                  <a:schemeClr val="tx1"/>
                </a:solidFill>
              </a:rPr>
              <a:t>FIRST HARD DISK :				C:</a:t>
            </a:r>
          </a:p>
          <a:p>
            <a:pPr>
              <a:spcBef>
                <a:spcPct val="50000"/>
              </a:spcBef>
            </a:pPr>
            <a:r>
              <a:rPr lang="en-US" sz="2800" b="1">
                <a:solidFill>
                  <a:schemeClr val="tx1"/>
                </a:solidFill>
              </a:rPr>
              <a:t>Rest of the drives are named as D: onwards.</a:t>
            </a:r>
            <a:r>
              <a:rPr lang="en-US" sz="3200" b="1">
                <a:solidFill>
                  <a:schemeClr val="tx1"/>
                </a:solidFill>
              </a:rPr>
              <a:t> </a:t>
            </a:r>
          </a:p>
          <a:p>
            <a:pPr>
              <a:spcBef>
                <a:spcPct val="50000"/>
              </a:spcBef>
            </a:pPr>
            <a:r>
              <a:rPr lang="en-US" sz="3200" b="1">
                <a:solidFill>
                  <a:schemeClr val="tx1"/>
                </a:solidFill>
              </a:rPr>
              <a:t>CD-ROM DRIVE:					D:</a:t>
            </a:r>
          </a:p>
          <a:p>
            <a:pPr>
              <a:spcBef>
                <a:spcPct val="50000"/>
              </a:spcBef>
            </a:pPr>
            <a:endParaRPr lang="en-US" sz="2800" b="1">
              <a:solidFill>
                <a:schemeClr val="tx1"/>
              </a:solidFill>
            </a:endParaRPr>
          </a:p>
          <a:p>
            <a:pPr>
              <a:spcBef>
                <a:spcPct val="50000"/>
              </a:spcBef>
            </a:pPr>
            <a:r>
              <a:rPr lang="en-US" sz="2800" b="1">
                <a:solidFill>
                  <a:schemeClr val="tx1"/>
                </a:solidFill>
              </a:rPr>
              <a:t>If the computer has a second hard disk and a cd-rom drive –</a:t>
            </a:r>
          </a:p>
          <a:p>
            <a:pPr>
              <a:spcBef>
                <a:spcPct val="50000"/>
              </a:spcBef>
            </a:pPr>
            <a:r>
              <a:rPr lang="en-US" sz="3200" b="1">
                <a:solidFill>
                  <a:schemeClr val="tx1"/>
                </a:solidFill>
              </a:rPr>
              <a:t>SECOND HARD DISK:				D:</a:t>
            </a:r>
          </a:p>
          <a:p>
            <a:pPr>
              <a:spcBef>
                <a:spcPct val="50000"/>
              </a:spcBef>
            </a:pPr>
            <a:r>
              <a:rPr lang="en-US" sz="3200" b="1">
                <a:solidFill>
                  <a:schemeClr val="tx1"/>
                </a:solidFill>
              </a:rPr>
              <a:t>CD-ROM DRIVE :					E:</a:t>
            </a:r>
          </a:p>
        </p:txBody>
      </p:sp>
      <p:sp>
        <p:nvSpPr>
          <p:cNvPr id="107523" name="Line 3"/>
          <p:cNvSpPr>
            <a:spLocks noChangeShapeType="1"/>
          </p:cNvSpPr>
          <p:nvPr/>
        </p:nvSpPr>
        <p:spPr bwMode="auto">
          <a:xfrm>
            <a:off x="0" y="2133600"/>
            <a:ext cx="9144000" cy="0"/>
          </a:xfrm>
          <a:prstGeom prst="line">
            <a:avLst/>
          </a:prstGeom>
          <a:noFill/>
          <a:ln w="9525">
            <a:solidFill>
              <a:schemeClr val="tx1"/>
            </a:solidFill>
            <a:miter lim="800000"/>
            <a:headEnd/>
            <a:tailEnd/>
          </a:ln>
          <a:effectLst/>
        </p:spPr>
        <p:txBody>
          <a:bodyPr wrap="none"/>
          <a:lstStyle/>
          <a:p>
            <a:endParaRPr lang="en-US"/>
          </a:p>
        </p:txBody>
      </p:sp>
      <p:sp>
        <p:nvSpPr>
          <p:cNvPr id="107524" name="Line 4"/>
          <p:cNvSpPr>
            <a:spLocks noChangeShapeType="1"/>
          </p:cNvSpPr>
          <p:nvPr/>
        </p:nvSpPr>
        <p:spPr bwMode="auto">
          <a:xfrm>
            <a:off x="0" y="2971800"/>
            <a:ext cx="9144000" cy="0"/>
          </a:xfrm>
          <a:prstGeom prst="line">
            <a:avLst/>
          </a:prstGeom>
          <a:noFill/>
          <a:ln w="9525">
            <a:solidFill>
              <a:schemeClr val="tx1"/>
            </a:solidFill>
            <a:miter lim="800000"/>
            <a:headEnd/>
            <a:tailEnd/>
          </a:ln>
          <a:effectLst/>
        </p:spPr>
        <p:txBody>
          <a:bodyPr wrap="none"/>
          <a:lstStyle/>
          <a:p>
            <a:endParaRPr lang="en-US"/>
          </a:p>
        </p:txBody>
      </p:sp>
      <p:sp>
        <p:nvSpPr>
          <p:cNvPr id="107525" name="Line 5"/>
          <p:cNvSpPr>
            <a:spLocks noChangeShapeType="1"/>
          </p:cNvSpPr>
          <p:nvPr/>
        </p:nvSpPr>
        <p:spPr bwMode="auto">
          <a:xfrm>
            <a:off x="0" y="3581400"/>
            <a:ext cx="9144000" cy="0"/>
          </a:xfrm>
          <a:prstGeom prst="line">
            <a:avLst/>
          </a:prstGeom>
          <a:noFill/>
          <a:ln w="9525">
            <a:solidFill>
              <a:schemeClr val="tx1"/>
            </a:solidFill>
            <a:miter lim="800000"/>
            <a:headEnd/>
            <a:tailEnd/>
          </a:ln>
          <a:effectLst/>
        </p:spPr>
        <p:txBody>
          <a:bodyPr wrap="none"/>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07522"/>
                                        </p:tgtEl>
                                        <p:attrNameLst>
                                          <p:attrName>style.visibility</p:attrName>
                                        </p:attrNameLst>
                                      </p:cBhvr>
                                      <p:to>
                                        <p:strVal val="visible"/>
                                      </p:to>
                                    </p:set>
                                    <p:animEffect transition="in" filter="checkerboard(across)">
                                      <p:cBhvr>
                                        <p:cTn id="7" dur="500"/>
                                        <p:tgtEl>
                                          <p:spTgt spid="1075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2" grpId="0" autoUpdateAnimBg="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1"/>
          <p:cNvSpPr>
            <a:spLocks noGrp="1"/>
          </p:cNvSpPr>
          <p:nvPr>
            <p:ph type="ftr" sz="quarter" idx="10"/>
          </p:nvPr>
        </p:nvSpPr>
        <p:spPr/>
        <p:txBody>
          <a:bodyPr/>
          <a:lstStyle/>
          <a:p>
            <a:endParaRPr lang="en-US"/>
          </a:p>
        </p:txBody>
      </p:sp>
      <p:sp>
        <p:nvSpPr>
          <p:cNvPr id="103447" name="Text Box 23"/>
          <p:cNvSpPr txBox="1">
            <a:spLocks noChangeArrowheads="1"/>
          </p:cNvSpPr>
          <p:nvPr/>
        </p:nvSpPr>
        <p:spPr bwMode="auto">
          <a:xfrm>
            <a:off x="304800" y="762000"/>
            <a:ext cx="8382000" cy="5310188"/>
          </a:xfrm>
          <a:prstGeom prst="rect">
            <a:avLst/>
          </a:prstGeom>
          <a:noFill/>
          <a:ln w="9525">
            <a:noFill/>
            <a:miter lim="800000"/>
            <a:headEnd/>
            <a:tailEnd/>
          </a:ln>
          <a:effectLst/>
        </p:spPr>
        <p:txBody>
          <a:bodyPr>
            <a:spAutoFit/>
          </a:bodyPr>
          <a:lstStyle/>
          <a:p>
            <a:pPr>
              <a:spcBef>
                <a:spcPct val="50000"/>
              </a:spcBef>
            </a:pPr>
            <a:r>
              <a:rPr lang="en-US" sz="3600" b="1">
                <a:solidFill>
                  <a:srgbClr val="C80417"/>
                </a:solidFill>
              </a:rPr>
              <a:t>In order to make the computer work, the operating system program files  must be loaded into the memory from the disk. This process is automatically initiated as soon as a computer is switched on. This process is called </a:t>
            </a:r>
            <a:r>
              <a:rPr lang="en-US" sz="3600" b="1">
                <a:solidFill>
                  <a:schemeClr val="tx1"/>
                </a:solidFill>
                <a:effectLst>
                  <a:outerShdw blurRad="38100" dist="38100" dir="2700000" algn="tl">
                    <a:srgbClr val="000000"/>
                  </a:outerShdw>
                </a:effectLst>
              </a:rPr>
              <a:t>booting</a:t>
            </a:r>
            <a:r>
              <a:rPr lang="en-US" sz="3600" b="1">
                <a:solidFill>
                  <a:srgbClr val="C80417"/>
                </a:solidFill>
                <a:effectLst>
                  <a:outerShdw blurRad="38100" dist="38100" dir="2700000" algn="tl">
                    <a:srgbClr val="000000"/>
                  </a:outerShdw>
                </a:effectLst>
              </a:rPr>
              <a:t>.</a:t>
            </a:r>
          </a:p>
          <a:p>
            <a:pPr>
              <a:spcBef>
                <a:spcPct val="50000"/>
              </a:spcBef>
            </a:pPr>
            <a:r>
              <a:rPr lang="en-US" sz="3600" b="1">
                <a:solidFill>
                  <a:srgbClr val="C606B8"/>
                </a:solidFill>
                <a:effectLst>
                  <a:outerShdw blurRad="38100" dist="38100" dir="2700000" algn="tl">
                    <a:srgbClr val="000000"/>
                  </a:outerShdw>
                </a:effectLst>
              </a:rPr>
              <a:t>The booting takes place with the help of instructions in the ROM.</a:t>
            </a:r>
          </a:p>
        </p:txBody>
      </p:sp>
      <p:sp>
        <p:nvSpPr>
          <p:cNvPr id="103448" name="WordArt 24"/>
          <p:cNvSpPr>
            <a:spLocks noChangeArrowheads="1" noChangeShapeType="1" noTextEdit="1"/>
          </p:cNvSpPr>
          <p:nvPr/>
        </p:nvSpPr>
        <p:spPr bwMode="auto">
          <a:xfrm>
            <a:off x="914400" y="304800"/>
            <a:ext cx="4724400" cy="457200"/>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miter lim="800000"/>
                  <a:headEnd/>
                  <a:tailEnd/>
                </a:ln>
                <a:solidFill>
                  <a:srgbClr val="0066CC"/>
                </a:solidFill>
                <a:effectLst>
                  <a:outerShdw dist="35921" dir="2700000" algn="ctr" rotWithShape="0">
                    <a:srgbClr val="990000"/>
                  </a:outerShdw>
                </a:effectLst>
                <a:latin typeface="Impact"/>
              </a:rPr>
              <a:t>BOOTING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03448"/>
                                        </p:tgtEl>
                                        <p:attrNameLst>
                                          <p:attrName>style.visibility</p:attrName>
                                        </p:attrNameLst>
                                      </p:cBhvr>
                                      <p:to>
                                        <p:strVal val="visible"/>
                                      </p:to>
                                    </p:set>
                                    <p:animEffect transition="in" filter="randombar(horizontal)">
                                      <p:cBhvr>
                                        <p:cTn id="7" dur="500"/>
                                        <p:tgtEl>
                                          <p:spTgt spid="10344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3447"/>
                                        </p:tgtEl>
                                        <p:attrNameLst>
                                          <p:attrName>style.visibility</p:attrName>
                                        </p:attrNameLst>
                                      </p:cBhvr>
                                      <p:to>
                                        <p:strVal val="visible"/>
                                      </p:to>
                                    </p:set>
                                    <p:animEffect transition="in" filter="blinds(horizontal)">
                                      <p:cBhvr>
                                        <p:cTn id="12" dur="500"/>
                                        <p:tgtEl>
                                          <p:spTgt spid="1034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47" grpId="0" autoUpdateAnimBg="0"/>
      <p:bldP spid="103448"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1"/>
          <p:cNvSpPr>
            <a:spLocks noGrp="1"/>
          </p:cNvSpPr>
          <p:nvPr>
            <p:ph type="ftr" sz="quarter" idx="10"/>
          </p:nvPr>
        </p:nvSpPr>
        <p:spPr/>
        <p:txBody>
          <a:bodyPr/>
          <a:lstStyle/>
          <a:p>
            <a:endParaRPr lang="en-US"/>
          </a:p>
        </p:txBody>
      </p:sp>
      <p:sp>
        <p:nvSpPr>
          <p:cNvPr id="104450" name="Text Box 2"/>
          <p:cNvSpPr txBox="1">
            <a:spLocks noChangeArrowheads="1"/>
          </p:cNvSpPr>
          <p:nvPr/>
        </p:nvSpPr>
        <p:spPr bwMode="auto">
          <a:xfrm>
            <a:off x="533400" y="0"/>
            <a:ext cx="8610600" cy="3749675"/>
          </a:xfrm>
          <a:prstGeom prst="rect">
            <a:avLst/>
          </a:prstGeom>
          <a:noFill/>
          <a:ln w="9525">
            <a:noFill/>
            <a:miter lim="800000"/>
            <a:headEnd/>
            <a:tailEnd/>
          </a:ln>
          <a:effectLst/>
        </p:spPr>
        <p:txBody>
          <a:bodyPr>
            <a:spAutoFit/>
          </a:bodyPr>
          <a:lstStyle/>
          <a:p>
            <a:pPr>
              <a:spcBef>
                <a:spcPct val="50000"/>
              </a:spcBef>
            </a:pPr>
            <a:r>
              <a:rPr lang="en-US" sz="3200" b="1">
                <a:solidFill>
                  <a:srgbClr val="5B7755"/>
                </a:solidFill>
              </a:rPr>
              <a:t>Following tasks are carried out during booting :</a:t>
            </a:r>
          </a:p>
          <a:p>
            <a:pPr>
              <a:spcBef>
                <a:spcPct val="50000"/>
              </a:spcBef>
              <a:buFontTx/>
              <a:buChar char="•"/>
            </a:pPr>
            <a:r>
              <a:rPr lang="en-US" sz="3200" b="1">
                <a:solidFill>
                  <a:srgbClr val="5B7755"/>
                </a:solidFill>
              </a:rPr>
              <a:t> Test the computer hardware</a:t>
            </a:r>
          </a:p>
          <a:p>
            <a:pPr>
              <a:spcBef>
                <a:spcPct val="50000"/>
              </a:spcBef>
              <a:buFontTx/>
              <a:buChar char="•"/>
            </a:pPr>
            <a:r>
              <a:rPr lang="en-US" sz="3200" b="1">
                <a:solidFill>
                  <a:srgbClr val="5B7755"/>
                </a:solidFill>
              </a:rPr>
              <a:t>Check all the devices </a:t>
            </a:r>
          </a:p>
          <a:p>
            <a:pPr>
              <a:spcBef>
                <a:spcPct val="50000"/>
              </a:spcBef>
              <a:buFontTx/>
              <a:buChar char="•"/>
            </a:pPr>
            <a:r>
              <a:rPr lang="en-US" sz="3200" b="1">
                <a:solidFill>
                  <a:srgbClr val="5B7755"/>
                </a:solidFill>
              </a:rPr>
              <a:t>Load the operating system files from the disk</a:t>
            </a:r>
          </a:p>
        </p:txBody>
      </p:sp>
      <p:sp>
        <p:nvSpPr>
          <p:cNvPr id="104451" name="Text Box 3"/>
          <p:cNvSpPr txBox="1">
            <a:spLocks noChangeArrowheads="1"/>
          </p:cNvSpPr>
          <p:nvPr/>
        </p:nvSpPr>
        <p:spPr bwMode="auto">
          <a:xfrm>
            <a:off x="533400" y="4038600"/>
            <a:ext cx="8610600" cy="1554163"/>
          </a:xfrm>
          <a:prstGeom prst="rect">
            <a:avLst/>
          </a:prstGeom>
          <a:noFill/>
          <a:ln w="9525">
            <a:noFill/>
            <a:miter lim="800000"/>
            <a:headEnd/>
            <a:tailEnd/>
          </a:ln>
          <a:effectLst/>
        </p:spPr>
        <p:txBody>
          <a:bodyPr>
            <a:spAutoFit/>
          </a:bodyPr>
          <a:lstStyle/>
          <a:p>
            <a:pPr>
              <a:spcBef>
                <a:spcPct val="50000"/>
              </a:spcBef>
            </a:pPr>
            <a:r>
              <a:rPr lang="en-US" sz="3200" b="1">
                <a:solidFill>
                  <a:srgbClr val="5B7755"/>
                </a:solidFill>
              </a:rPr>
              <a:t>The computer is ready to interact with the user only after booting is carried out successfully.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04450"/>
                                        </p:tgtEl>
                                        <p:attrNameLst>
                                          <p:attrName>style.visibility</p:attrName>
                                        </p:attrNameLst>
                                      </p:cBhvr>
                                      <p:to>
                                        <p:strVal val="visible"/>
                                      </p:to>
                                    </p:set>
                                    <p:animEffect transition="in" filter="checkerboard(across)">
                                      <p:cBhvr>
                                        <p:cTn id="7" dur="500"/>
                                        <p:tgtEl>
                                          <p:spTgt spid="10445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4451"/>
                                        </p:tgtEl>
                                        <p:attrNameLst>
                                          <p:attrName>style.visibility</p:attrName>
                                        </p:attrNameLst>
                                      </p:cBhvr>
                                      <p:to>
                                        <p:strVal val="visible"/>
                                      </p:to>
                                    </p:set>
                                    <p:animEffect transition="in" filter="blinds(horizontal)">
                                      <p:cBhvr>
                                        <p:cTn id="12" dur="500"/>
                                        <p:tgtEl>
                                          <p:spTgt spid="1044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0" grpId="0" autoUpdateAnimBg="0"/>
      <p:bldP spid="104451"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1"/>
          <p:cNvSpPr>
            <a:spLocks noGrp="1"/>
          </p:cNvSpPr>
          <p:nvPr>
            <p:ph type="ftr" sz="quarter" idx="10"/>
          </p:nvPr>
        </p:nvSpPr>
        <p:spPr/>
        <p:txBody>
          <a:bodyPr/>
          <a:lstStyle/>
          <a:p>
            <a:endParaRPr lang="en-US"/>
          </a:p>
        </p:txBody>
      </p:sp>
      <p:sp>
        <p:nvSpPr>
          <p:cNvPr id="9218" name="Text Box 2"/>
          <p:cNvSpPr txBox="1">
            <a:spLocks noChangeArrowheads="1"/>
          </p:cNvSpPr>
          <p:nvPr/>
        </p:nvSpPr>
        <p:spPr bwMode="auto">
          <a:xfrm>
            <a:off x="609600" y="1066800"/>
            <a:ext cx="8229600" cy="4478338"/>
          </a:xfrm>
          <a:prstGeom prst="rect">
            <a:avLst/>
          </a:prstGeom>
          <a:noFill/>
          <a:ln w="9525">
            <a:noFill/>
            <a:miter lim="800000"/>
            <a:headEnd/>
            <a:tailEnd/>
          </a:ln>
          <a:effectLst/>
        </p:spPr>
        <p:txBody>
          <a:bodyPr>
            <a:spAutoFit/>
          </a:bodyPr>
          <a:lstStyle/>
          <a:p>
            <a:pPr eaLnBrk="0" hangingPunct="0"/>
            <a:r>
              <a:rPr lang="en-US" sz="3200">
                <a:solidFill>
                  <a:schemeClr val="tx1"/>
                </a:solidFill>
                <a:latin typeface="Times New Roman" pitchFamily="18" charset="0"/>
              </a:rPr>
              <a:t>The hardware and software can be better explained with the help of a music system.</a:t>
            </a:r>
          </a:p>
          <a:p>
            <a:pPr eaLnBrk="0" hangingPunct="0"/>
            <a:endParaRPr lang="en-US" sz="3200">
              <a:solidFill>
                <a:schemeClr val="tx1"/>
              </a:solidFill>
              <a:latin typeface="Times New Roman" pitchFamily="18" charset="0"/>
            </a:endParaRPr>
          </a:p>
          <a:p>
            <a:pPr eaLnBrk="0" hangingPunct="0"/>
            <a:r>
              <a:rPr lang="en-US" sz="3200">
                <a:solidFill>
                  <a:schemeClr val="tx1"/>
                </a:solidFill>
                <a:latin typeface="Times New Roman" pitchFamily="18" charset="0"/>
              </a:rPr>
              <a:t>Hardware :</a:t>
            </a:r>
          </a:p>
          <a:p>
            <a:pPr eaLnBrk="0" hangingPunct="0"/>
            <a:r>
              <a:rPr lang="en-US" sz="3200">
                <a:solidFill>
                  <a:schemeClr val="tx1"/>
                </a:solidFill>
                <a:latin typeface="Times New Roman" pitchFamily="18" charset="0"/>
              </a:rPr>
              <a:t>The device, cassette, tape, wires etc.</a:t>
            </a:r>
          </a:p>
          <a:p>
            <a:pPr eaLnBrk="0" hangingPunct="0"/>
            <a:endParaRPr lang="en-US" sz="3200">
              <a:solidFill>
                <a:schemeClr val="tx1"/>
              </a:solidFill>
              <a:latin typeface="Times New Roman" pitchFamily="18" charset="0"/>
            </a:endParaRPr>
          </a:p>
          <a:p>
            <a:pPr eaLnBrk="0" hangingPunct="0"/>
            <a:r>
              <a:rPr lang="en-US" sz="3200">
                <a:solidFill>
                  <a:schemeClr val="tx1"/>
                </a:solidFill>
                <a:latin typeface="Times New Roman" pitchFamily="18" charset="0"/>
              </a:rPr>
              <a:t>Software :</a:t>
            </a:r>
          </a:p>
          <a:p>
            <a:pPr eaLnBrk="0" hangingPunct="0"/>
            <a:r>
              <a:rPr lang="en-US" sz="3200">
                <a:solidFill>
                  <a:schemeClr val="tx1"/>
                </a:solidFill>
                <a:latin typeface="Times New Roman" pitchFamily="18" charset="0"/>
              </a:rPr>
              <a:t>The music stored in the tapes.</a:t>
            </a:r>
          </a:p>
          <a:p>
            <a:pPr eaLnBrk="0" hangingPunct="0"/>
            <a:endParaRPr lang="en-US" sz="3200">
              <a:solidFill>
                <a:schemeClr val="tx1"/>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additive="base">
                                        <p:cTn id="7" dur="500" fill="hold"/>
                                        <p:tgtEl>
                                          <p:spTgt spid="9218"/>
                                        </p:tgtEl>
                                        <p:attrNameLst>
                                          <p:attrName>ppt_x</p:attrName>
                                        </p:attrNameLst>
                                      </p:cBhvr>
                                      <p:tavLst>
                                        <p:tav tm="0">
                                          <p:val>
                                            <p:strVal val="0-#ppt_w/2"/>
                                          </p:val>
                                        </p:tav>
                                        <p:tav tm="100000">
                                          <p:val>
                                            <p:strVal val="#ppt_x"/>
                                          </p:val>
                                        </p:tav>
                                      </p:tavLst>
                                    </p:anim>
                                    <p:anim calcmode="lin" valueType="num">
                                      <p:cBhvr additive="base">
                                        <p:cTn id="8" dur="500" fill="hold"/>
                                        <p:tgtEl>
                                          <p:spTgt spid="92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autoUpdateAnimBg="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1"/>
          <p:cNvSpPr>
            <a:spLocks noGrp="1"/>
          </p:cNvSpPr>
          <p:nvPr>
            <p:ph type="ftr" sz="quarter" idx="10"/>
          </p:nvPr>
        </p:nvSpPr>
        <p:spPr/>
        <p:txBody>
          <a:bodyPr/>
          <a:lstStyle/>
          <a:p>
            <a:endParaRPr lang="en-US"/>
          </a:p>
        </p:txBody>
      </p:sp>
      <p:sp>
        <p:nvSpPr>
          <p:cNvPr id="105474" name="Text Box 2"/>
          <p:cNvSpPr txBox="1">
            <a:spLocks noChangeArrowheads="1"/>
          </p:cNvSpPr>
          <p:nvPr/>
        </p:nvSpPr>
        <p:spPr bwMode="auto">
          <a:xfrm>
            <a:off x="533400" y="0"/>
            <a:ext cx="8610600" cy="5426075"/>
          </a:xfrm>
          <a:prstGeom prst="rect">
            <a:avLst/>
          </a:prstGeom>
          <a:noFill/>
          <a:ln w="9525">
            <a:noFill/>
            <a:miter lim="800000"/>
            <a:headEnd/>
            <a:tailEnd/>
          </a:ln>
          <a:effectLst/>
        </p:spPr>
        <p:txBody>
          <a:bodyPr>
            <a:spAutoFit/>
          </a:bodyPr>
          <a:lstStyle/>
          <a:p>
            <a:pPr>
              <a:spcBef>
                <a:spcPct val="50000"/>
              </a:spcBef>
            </a:pPr>
            <a:r>
              <a:rPr lang="en-US" sz="4000" b="1">
                <a:solidFill>
                  <a:srgbClr val="5B7755"/>
                </a:solidFill>
                <a:effectLst>
                  <a:outerShdw blurRad="38100" dist="38100" dir="2700000" algn="tl">
                    <a:srgbClr val="000000"/>
                  </a:outerShdw>
                </a:effectLst>
              </a:rPr>
              <a:t>DOS program files necessary for booting :</a:t>
            </a:r>
          </a:p>
          <a:p>
            <a:pPr>
              <a:spcBef>
                <a:spcPct val="50000"/>
              </a:spcBef>
            </a:pPr>
            <a:r>
              <a:rPr lang="en-US" sz="4000" b="1">
                <a:solidFill>
                  <a:srgbClr val="5B7755"/>
                </a:solidFill>
                <a:effectLst>
                  <a:outerShdw blurRad="38100" dist="38100" dir="2700000" algn="tl">
                    <a:srgbClr val="000000"/>
                  </a:outerShdw>
                </a:effectLst>
              </a:rPr>
              <a:t>IO.SYS</a:t>
            </a:r>
          </a:p>
          <a:p>
            <a:pPr>
              <a:spcBef>
                <a:spcPct val="50000"/>
              </a:spcBef>
            </a:pPr>
            <a:r>
              <a:rPr lang="en-US" sz="2000">
                <a:solidFill>
                  <a:srgbClr val="5B7755"/>
                </a:solidFill>
              </a:rPr>
              <a:t>Responsible for the INPUT / OUTPUT operations</a:t>
            </a:r>
          </a:p>
          <a:p>
            <a:pPr>
              <a:spcBef>
                <a:spcPct val="50000"/>
              </a:spcBef>
            </a:pPr>
            <a:r>
              <a:rPr lang="en-US" sz="4000" b="1">
                <a:solidFill>
                  <a:srgbClr val="5B7755"/>
                </a:solidFill>
                <a:effectLst>
                  <a:outerShdw blurRad="38100" dist="38100" dir="2700000" algn="tl">
                    <a:srgbClr val="000000"/>
                  </a:outerShdw>
                </a:effectLst>
              </a:rPr>
              <a:t>MSDOS.SYS</a:t>
            </a:r>
          </a:p>
          <a:p>
            <a:pPr>
              <a:spcBef>
                <a:spcPct val="50000"/>
              </a:spcBef>
            </a:pPr>
            <a:r>
              <a:rPr lang="en-US" sz="2000">
                <a:solidFill>
                  <a:srgbClr val="5B7755"/>
                </a:solidFill>
              </a:rPr>
              <a:t>Responsible for the DISK &amp; FILE operations</a:t>
            </a:r>
            <a:endParaRPr lang="en-US" sz="4000" b="1">
              <a:solidFill>
                <a:srgbClr val="5B7755"/>
              </a:solidFill>
              <a:effectLst>
                <a:outerShdw blurRad="38100" dist="38100" dir="2700000" algn="tl">
                  <a:srgbClr val="000000"/>
                </a:outerShdw>
              </a:effectLst>
            </a:endParaRPr>
          </a:p>
          <a:p>
            <a:pPr>
              <a:spcBef>
                <a:spcPct val="50000"/>
              </a:spcBef>
            </a:pPr>
            <a:r>
              <a:rPr lang="en-US" sz="4000" b="1">
                <a:solidFill>
                  <a:srgbClr val="5B7755"/>
                </a:solidFill>
                <a:effectLst>
                  <a:outerShdw blurRad="38100" dist="38100" dir="2700000" algn="tl">
                    <a:srgbClr val="000000"/>
                  </a:outerShdw>
                </a:effectLst>
              </a:rPr>
              <a:t>COMMAND.COM</a:t>
            </a:r>
          </a:p>
          <a:p>
            <a:pPr>
              <a:spcBef>
                <a:spcPct val="50000"/>
              </a:spcBef>
            </a:pPr>
            <a:r>
              <a:rPr lang="en-US" sz="2000">
                <a:solidFill>
                  <a:srgbClr val="5B7755"/>
                </a:solidFill>
              </a:rPr>
              <a:t>Acts as the command interpreter to translate the user instructions.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05474"/>
                                        </p:tgtEl>
                                        <p:attrNameLst>
                                          <p:attrName>style.visibility</p:attrName>
                                        </p:attrNameLst>
                                      </p:cBhvr>
                                      <p:to>
                                        <p:strVal val="visible"/>
                                      </p:to>
                                    </p:set>
                                    <p:animEffect transition="in" filter="checkerboard(across)">
                                      <p:cBhvr>
                                        <p:cTn id="7" dur="500"/>
                                        <p:tgtEl>
                                          <p:spTgt spid="1054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4" grpId="0" autoUpdateAnimBg="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ooter Placeholder 1"/>
          <p:cNvSpPr>
            <a:spLocks noGrp="1"/>
          </p:cNvSpPr>
          <p:nvPr>
            <p:ph type="ftr" sz="quarter" idx="10"/>
          </p:nvPr>
        </p:nvSpPr>
        <p:spPr/>
        <p:txBody>
          <a:bodyPr/>
          <a:lstStyle/>
          <a:p>
            <a:endParaRPr lang="en-US"/>
          </a:p>
        </p:txBody>
      </p:sp>
      <p:sp>
        <p:nvSpPr>
          <p:cNvPr id="108546" name="Text Box 2"/>
          <p:cNvSpPr txBox="1">
            <a:spLocks noChangeArrowheads="1"/>
          </p:cNvSpPr>
          <p:nvPr/>
        </p:nvSpPr>
        <p:spPr bwMode="auto">
          <a:xfrm>
            <a:off x="304800" y="457200"/>
            <a:ext cx="8839200" cy="457200"/>
          </a:xfrm>
          <a:prstGeom prst="rect">
            <a:avLst/>
          </a:prstGeom>
          <a:noFill/>
          <a:ln w="9525">
            <a:noFill/>
            <a:miter lim="800000"/>
            <a:headEnd/>
            <a:tailEnd/>
          </a:ln>
          <a:effectLst/>
        </p:spPr>
        <p:txBody>
          <a:bodyPr>
            <a:spAutoFit/>
          </a:bodyPr>
          <a:lstStyle/>
          <a:p>
            <a:pPr>
              <a:spcBef>
                <a:spcPct val="50000"/>
              </a:spcBef>
            </a:pPr>
            <a:endParaRPr lang="en-US">
              <a:solidFill>
                <a:schemeClr val="tx1"/>
              </a:solidFill>
            </a:endParaRPr>
          </a:p>
        </p:txBody>
      </p:sp>
      <p:sp>
        <p:nvSpPr>
          <p:cNvPr id="108547" name="Text Box 3"/>
          <p:cNvSpPr txBox="1">
            <a:spLocks noChangeArrowheads="1"/>
          </p:cNvSpPr>
          <p:nvPr/>
        </p:nvSpPr>
        <p:spPr bwMode="auto">
          <a:xfrm>
            <a:off x="381000" y="457200"/>
            <a:ext cx="8229600" cy="2714625"/>
          </a:xfrm>
          <a:prstGeom prst="rect">
            <a:avLst/>
          </a:prstGeom>
          <a:noFill/>
          <a:ln w="9525">
            <a:noFill/>
            <a:miter lim="800000"/>
            <a:headEnd/>
            <a:tailEnd/>
          </a:ln>
          <a:effectLst/>
        </p:spPr>
        <p:txBody>
          <a:bodyPr>
            <a:spAutoFit/>
          </a:bodyPr>
          <a:lstStyle/>
          <a:p>
            <a:pPr>
              <a:spcBef>
                <a:spcPct val="50000"/>
              </a:spcBef>
            </a:pPr>
            <a:r>
              <a:rPr lang="en-US" sz="2800" b="1">
                <a:solidFill>
                  <a:schemeClr val="tx1"/>
                </a:solidFill>
              </a:rPr>
              <a:t>After booting the command line prompt appears on the screen. Any dos command statement is typed at the command prompt and an &lt;enter&gt; key is pressed to execute it.</a:t>
            </a:r>
          </a:p>
          <a:p>
            <a:pPr>
              <a:spcBef>
                <a:spcPct val="50000"/>
              </a:spcBef>
            </a:pPr>
            <a:r>
              <a:rPr lang="en-US" sz="3600">
                <a:solidFill>
                  <a:schemeClr val="tx1"/>
                </a:solidFill>
              </a:rPr>
              <a:t>C:\</a:t>
            </a:r>
            <a:r>
              <a:rPr lang="en-US" sz="4000" b="1">
                <a:solidFill>
                  <a:schemeClr val="tx1"/>
                </a:solidFill>
              </a:rPr>
              <a:t>&gt;</a:t>
            </a:r>
            <a:r>
              <a:rPr lang="en-US" sz="2000">
                <a:solidFill>
                  <a:schemeClr val="tx1"/>
                </a:solidFill>
              </a:rPr>
              <a:t>=</a:t>
            </a:r>
          </a:p>
        </p:txBody>
      </p:sp>
      <p:sp>
        <p:nvSpPr>
          <p:cNvPr id="108548" name="Line 4"/>
          <p:cNvSpPr>
            <a:spLocks noChangeShapeType="1"/>
          </p:cNvSpPr>
          <p:nvPr/>
        </p:nvSpPr>
        <p:spPr bwMode="auto">
          <a:xfrm flipH="1" flipV="1">
            <a:off x="685800" y="3352800"/>
            <a:ext cx="304800" cy="762000"/>
          </a:xfrm>
          <a:prstGeom prst="line">
            <a:avLst/>
          </a:prstGeom>
          <a:noFill/>
          <a:ln w="28575">
            <a:solidFill>
              <a:schemeClr val="tx1"/>
            </a:solidFill>
            <a:miter lim="800000"/>
            <a:headEnd/>
            <a:tailEnd type="triangle" w="med" len="med"/>
          </a:ln>
          <a:effectLst/>
        </p:spPr>
        <p:txBody>
          <a:bodyPr wrap="none"/>
          <a:lstStyle/>
          <a:p>
            <a:endParaRPr lang="en-US"/>
          </a:p>
        </p:txBody>
      </p:sp>
      <p:sp>
        <p:nvSpPr>
          <p:cNvPr id="108549" name="Text Box 5"/>
          <p:cNvSpPr txBox="1">
            <a:spLocks noChangeArrowheads="1"/>
          </p:cNvSpPr>
          <p:nvPr/>
        </p:nvSpPr>
        <p:spPr bwMode="auto">
          <a:xfrm>
            <a:off x="381000" y="4267200"/>
            <a:ext cx="1752600" cy="822325"/>
          </a:xfrm>
          <a:prstGeom prst="rect">
            <a:avLst/>
          </a:prstGeom>
          <a:noFill/>
          <a:ln w="9525">
            <a:noFill/>
            <a:miter lim="800000"/>
            <a:headEnd/>
            <a:tailEnd/>
          </a:ln>
          <a:effectLst/>
        </p:spPr>
        <p:txBody>
          <a:bodyPr>
            <a:spAutoFit/>
          </a:bodyPr>
          <a:lstStyle/>
          <a:p>
            <a:pPr>
              <a:spcBef>
                <a:spcPct val="50000"/>
              </a:spcBef>
            </a:pPr>
            <a:r>
              <a:rPr lang="en-US">
                <a:solidFill>
                  <a:schemeClr val="tx1"/>
                </a:solidFill>
              </a:rPr>
              <a:t>Current drive</a:t>
            </a:r>
          </a:p>
        </p:txBody>
      </p:sp>
      <p:sp>
        <p:nvSpPr>
          <p:cNvPr id="108550" name="Line 6"/>
          <p:cNvSpPr>
            <a:spLocks noChangeShapeType="1"/>
          </p:cNvSpPr>
          <p:nvPr/>
        </p:nvSpPr>
        <p:spPr bwMode="auto">
          <a:xfrm flipH="1" flipV="1">
            <a:off x="1600200" y="3124200"/>
            <a:ext cx="990600" cy="1143000"/>
          </a:xfrm>
          <a:prstGeom prst="line">
            <a:avLst/>
          </a:prstGeom>
          <a:noFill/>
          <a:ln w="28575">
            <a:solidFill>
              <a:schemeClr val="tx1"/>
            </a:solidFill>
            <a:miter lim="800000"/>
            <a:headEnd/>
            <a:tailEnd type="triangle" w="med" len="med"/>
          </a:ln>
          <a:effectLst/>
        </p:spPr>
        <p:txBody>
          <a:bodyPr wrap="none"/>
          <a:lstStyle/>
          <a:p>
            <a:endParaRPr lang="en-US"/>
          </a:p>
        </p:txBody>
      </p:sp>
      <p:sp>
        <p:nvSpPr>
          <p:cNvPr id="108551" name="Text Box 7"/>
          <p:cNvSpPr txBox="1">
            <a:spLocks noChangeArrowheads="1"/>
          </p:cNvSpPr>
          <p:nvPr/>
        </p:nvSpPr>
        <p:spPr bwMode="auto">
          <a:xfrm>
            <a:off x="2209800" y="4343400"/>
            <a:ext cx="1752600" cy="457200"/>
          </a:xfrm>
          <a:prstGeom prst="rect">
            <a:avLst/>
          </a:prstGeom>
          <a:noFill/>
          <a:ln w="9525">
            <a:noFill/>
            <a:miter lim="800000"/>
            <a:headEnd/>
            <a:tailEnd/>
          </a:ln>
          <a:effectLst/>
        </p:spPr>
        <p:txBody>
          <a:bodyPr>
            <a:spAutoFit/>
          </a:bodyPr>
          <a:lstStyle/>
          <a:p>
            <a:pPr>
              <a:spcBef>
                <a:spcPct val="50000"/>
              </a:spcBef>
            </a:pPr>
            <a:r>
              <a:rPr lang="en-US">
                <a:solidFill>
                  <a:schemeClr val="tx1"/>
                </a:solidFill>
              </a:rPr>
              <a:t>Cursor</a:t>
            </a:r>
          </a:p>
        </p:txBody>
      </p:sp>
      <p:sp>
        <p:nvSpPr>
          <p:cNvPr id="108553" name="Text Box 9"/>
          <p:cNvSpPr txBox="1">
            <a:spLocks noChangeArrowheads="1"/>
          </p:cNvSpPr>
          <p:nvPr/>
        </p:nvSpPr>
        <p:spPr bwMode="auto">
          <a:xfrm>
            <a:off x="381000" y="5486400"/>
            <a:ext cx="8001000" cy="457200"/>
          </a:xfrm>
          <a:prstGeom prst="rect">
            <a:avLst/>
          </a:prstGeom>
          <a:noFill/>
          <a:ln w="9525">
            <a:noFill/>
            <a:miter lim="800000"/>
            <a:headEnd/>
            <a:tailEnd/>
          </a:ln>
          <a:effectLst/>
        </p:spPr>
        <p:txBody>
          <a:bodyPr>
            <a:spAutoFit/>
          </a:bodyPr>
          <a:lstStyle/>
          <a:p>
            <a:pPr>
              <a:spcBef>
                <a:spcPct val="50000"/>
              </a:spcBef>
            </a:pPr>
            <a:endParaRPr lang="en-US">
              <a:solidFill>
                <a:schemeClr val="tx1"/>
              </a:solidFill>
            </a:endParaRPr>
          </a:p>
        </p:txBody>
      </p:sp>
      <p:sp>
        <p:nvSpPr>
          <p:cNvPr id="108554" name="Text Box 10"/>
          <p:cNvSpPr txBox="1">
            <a:spLocks noChangeArrowheads="1"/>
          </p:cNvSpPr>
          <p:nvPr/>
        </p:nvSpPr>
        <p:spPr bwMode="auto">
          <a:xfrm>
            <a:off x="457200" y="5486400"/>
            <a:ext cx="8229600" cy="822325"/>
          </a:xfrm>
          <a:prstGeom prst="rect">
            <a:avLst/>
          </a:prstGeom>
          <a:noFill/>
          <a:ln w="9525">
            <a:noFill/>
            <a:miter lim="800000"/>
            <a:headEnd/>
            <a:tailEnd/>
          </a:ln>
          <a:effectLst/>
        </p:spPr>
        <p:txBody>
          <a:bodyPr>
            <a:spAutoFit/>
          </a:bodyPr>
          <a:lstStyle/>
          <a:p>
            <a:pPr>
              <a:spcBef>
                <a:spcPct val="50000"/>
              </a:spcBef>
            </a:pPr>
            <a:r>
              <a:rPr lang="en-US">
                <a:solidFill>
                  <a:schemeClr val="tx1"/>
                </a:solidFill>
              </a:rPr>
              <a:t>Cursor indicates the point on the screen at which the next character or the output will be displayed.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108547"/>
                                        </p:tgtEl>
                                        <p:attrNameLst>
                                          <p:attrName>style.visibility</p:attrName>
                                        </p:attrNameLst>
                                      </p:cBhvr>
                                      <p:to>
                                        <p:strVal val="visible"/>
                                      </p:to>
                                    </p:set>
                                    <p:animEffect transition="in" filter="box(in)">
                                      <p:cBhvr>
                                        <p:cTn id="7" dur="500"/>
                                        <p:tgtEl>
                                          <p:spTgt spid="10854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108548"/>
                                        </p:tgtEl>
                                        <p:attrNameLst>
                                          <p:attrName>style.visibility</p:attrName>
                                        </p:attrNameLst>
                                      </p:cBhvr>
                                      <p:to>
                                        <p:strVal val="visible"/>
                                      </p:to>
                                    </p:set>
                                  </p:childTnLst>
                                </p:cTn>
                              </p:par>
                            </p:childTnLst>
                          </p:cTn>
                        </p:par>
                        <p:par>
                          <p:cTn id="12" fill="hold">
                            <p:stCondLst>
                              <p:cond delay="500"/>
                            </p:stCondLst>
                            <p:childTnLst>
                              <p:par>
                                <p:cTn id="13" presetID="1" presetClass="entr" presetSubtype="0" fill="hold" grpId="0" nodeType="afterEffect">
                                  <p:stCondLst>
                                    <p:cond delay="0"/>
                                  </p:stCondLst>
                                  <p:childTnLst>
                                    <p:set>
                                      <p:cBhvr>
                                        <p:cTn id="14" dur="1" fill="hold">
                                          <p:stCondLst>
                                            <p:cond delay="499"/>
                                          </p:stCondLst>
                                        </p:cTn>
                                        <p:tgtEl>
                                          <p:spTgt spid="10854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08550"/>
                                        </p:tgtEl>
                                        <p:attrNameLst>
                                          <p:attrName>style.visibility</p:attrName>
                                        </p:attrNameLst>
                                      </p:cBhvr>
                                      <p:to>
                                        <p:strVal val="visible"/>
                                      </p:to>
                                    </p:set>
                                  </p:childTnLst>
                                </p:cTn>
                              </p:par>
                            </p:childTnLst>
                          </p:cTn>
                        </p:par>
                        <p:par>
                          <p:cTn id="19" fill="hold">
                            <p:stCondLst>
                              <p:cond delay="500"/>
                            </p:stCondLst>
                            <p:childTnLst>
                              <p:par>
                                <p:cTn id="20" presetID="1" presetClass="entr" presetSubtype="0" fill="hold" grpId="0" nodeType="afterEffect">
                                  <p:stCondLst>
                                    <p:cond delay="0"/>
                                  </p:stCondLst>
                                  <p:childTnLst>
                                    <p:set>
                                      <p:cBhvr>
                                        <p:cTn id="21" dur="1" fill="hold">
                                          <p:stCondLst>
                                            <p:cond delay="499"/>
                                          </p:stCondLst>
                                        </p:cTn>
                                        <p:tgtEl>
                                          <p:spTgt spid="108551"/>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nodePh="1">
                                  <p:stCondLst>
                                    <p:cond delay="0"/>
                                  </p:stCondLst>
                                  <p:endCondLst>
                                    <p:cond evt="begin" delay="0">
                                      <p:tn val="24"/>
                                    </p:cond>
                                  </p:endCondLst>
                                  <p:childTnLst>
                                    <p:set>
                                      <p:cBhvr>
                                        <p:cTn id="25" dur="1" fill="hold">
                                          <p:stCondLst>
                                            <p:cond delay="499"/>
                                          </p:stCondLst>
                                        </p:cTn>
                                        <p:tgtEl>
                                          <p:spTgt spid="108553"/>
                                        </p:tgtEl>
                                        <p:attrNameLst>
                                          <p:attrName>style.visibility</p:attrName>
                                        </p:attrNameLst>
                                      </p:cBhvr>
                                      <p:to>
                                        <p:strVal val="visible"/>
                                      </p:to>
                                    </p:set>
                                  </p:childTnLst>
                                </p:cTn>
                              </p:par>
                            </p:childTnLst>
                          </p:cTn>
                        </p:par>
                        <p:par>
                          <p:cTn id="26" fill="hold">
                            <p:stCondLst>
                              <p:cond delay="500"/>
                            </p:stCondLst>
                            <p:childTnLst>
                              <p:par>
                                <p:cTn id="27" presetID="1" presetClass="entr" presetSubtype="0" fill="hold" grpId="0" nodeType="afterEffect">
                                  <p:stCondLst>
                                    <p:cond delay="0"/>
                                  </p:stCondLst>
                                  <p:childTnLst>
                                    <p:set>
                                      <p:cBhvr>
                                        <p:cTn id="28" dur="1" fill="hold">
                                          <p:stCondLst>
                                            <p:cond delay="499"/>
                                          </p:stCondLst>
                                        </p:cTn>
                                        <p:tgtEl>
                                          <p:spTgt spid="1085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7" grpId="0" autoUpdateAnimBg="0"/>
      <p:bldP spid="108548" grpId="0" animBg="1"/>
      <p:bldP spid="108549" grpId="0" autoUpdateAnimBg="0"/>
      <p:bldP spid="108550" grpId="0" animBg="1"/>
      <p:bldP spid="108551" grpId="0" autoUpdateAnimBg="0"/>
      <p:bldP spid="108553" grpId="0" autoUpdateAnimBg="0"/>
      <p:bldP spid="108554" grpId="0" autoUpdateAnimBg="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1"/>
          <p:cNvSpPr>
            <a:spLocks noGrp="1"/>
          </p:cNvSpPr>
          <p:nvPr>
            <p:ph type="ftr" sz="quarter" idx="10"/>
          </p:nvPr>
        </p:nvSpPr>
        <p:spPr/>
        <p:txBody>
          <a:bodyPr/>
          <a:lstStyle/>
          <a:p>
            <a:endParaRPr lang="en-US"/>
          </a:p>
        </p:txBody>
      </p:sp>
      <p:sp>
        <p:nvSpPr>
          <p:cNvPr id="113666" name="Rectangle 2"/>
          <p:cNvSpPr>
            <a:spLocks noChangeArrowheads="1"/>
          </p:cNvSpPr>
          <p:nvPr/>
        </p:nvSpPr>
        <p:spPr bwMode="auto">
          <a:xfrm>
            <a:off x="0" y="0"/>
            <a:ext cx="8937625" cy="641350"/>
          </a:xfrm>
          <a:prstGeom prst="rect">
            <a:avLst/>
          </a:prstGeom>
          <a:noFill/>
          <a:ln w="9525">
            <a:noFill/>
            <a:miter lim="800000"/>
            <a:headEnd/>
            <a:tailEnd/>
          </a:ln>
          <a:effectLst/>
        </p:spPr>
        <p:txBody>
          <a:bodyPr wrap="none">
            <a:spAutoFit/>
          </a:bodyPr>
          <a:lstStyle/>
          <a:p>
            <a:pPr>
              <a:spcBef>
                <a:spcPct val="50000"/>
              </a:spcBef>
            </a:pPr>
            <a:r>
              <a:rPr lang="en-US" sz="3600" b="1">
                <a:solidFill>
                  <a:schemeClr val="tx1"/>
                </a:solidFill>
                <a:effectLst>
                  <a:outerShdw blurRad="38100" dist="38100" dir="2700000" algn="tl">
                    <a:srgbClr val="000000"/>
                  </a:outerShdw>
                </a:effectLst>
              </a:rPr>
              <a:t>SOME ELEMENTARY DOS COMMANDS:</a:t>
            </a:r>
            <a:endParaRPr lang="en-US" sz="2000" b="1">
              <a:solidFill>
                <a:schemeClr val="tx1"/>
              </a:solidFill>
            </a:endParaRPr>
          </a:p>
        </p:txBody>
      </p:sp>
      <p:sp>
        <p:nvSpPr>
          <p:cNvPr id="113667" name="Rectangle 3"/>
          <p:cNvSpPr>
            <a:spLocks noChangeArrowheads="1"/>
          </p:cNvSpPr>
          <p:nvPr/>
        </p:nvSpPr>
        <p:spPr bwMode="auto">
          <a:xfrm>
            <a:off x="0" y="1143000"/>
            <a:ext cx="8686800" cy="2563813"/>
          </a:xfrm>
          <a:prstGeom prst="rect">
            <a:avLst/>
          </a:prstGeom>
          <a:noFill/>
          <a:ln w="9525">
            <a:noFill/>
            <a:miter lim="800000"/>
            <a:headEnd/>
            <a:tailEnd/>
          </a:ln>
          <a:effectLst/>
        </p:spPr>
        <p:txBody>
          <a:bodyPr>
            <a:spAutoFit/>
          </a:bodyPr>
          <a:lstStyle/>
          <a:p>
            <a:pPr>
              <a:spcBef>
                <a:spcPct val="50000"/>
              </a:spcBef>
            </a:pPr>
            <a:r>
              <a:rPr lang="en-US" sz="3600" b="1">
                <a:solidFill>
                  <a:schemeClr val="tx1"/>
                </a:solidFill>
                <a:effectLst>
                  <a:outerShdw blurRad="38100" dist="38100" dir="2700000" algn="tl">
                    <a:srgbClr val="000000"/>
                  </a:outerShdw>
                </a:effectLst>
              </a:rPr>
              <a:t>CLS</a:t>
            </a:r>
          </a:p>
          <a:p>
            <a:pPr>
              <a:spcBef>
                <a:spcPct val="50000"/>
              </a:spcBef>
            </a:pPr>
            <a:r>
              <a:rPr lang="en-US" sz="3600" b="1">
                <a:solidFill>
                  <a:schemeClr val="tx1"/>
                </a:solidFill>
                <a:effectLst>
                  <a:outerShdw blurRad="38100" dist="38100" dir="2700000" algn="tl">
                    <a:srgbClr val="000000"/>
                  </a:outerShdw>
                </a:effectLst>
              </a:rPr>
              <a:t>This command clears the screen and takes the prompt to the left-top corner of the screen.</a:t>
            </a:r>
            <a:endParaRPr lang="en-US" sz="2000" b="1">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1366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grpId="0" nodeType="clickEffect">
                                  <p:stCondLst>
                                    <p:cond delay="0"/>
                                  </p:stCondLst>
                                  <p:childTnLst>
                                    <p:set>
                                      <p:cBhvr>
                                        <p:cTn id="10" dur="1" fill="hold">
                                          <p:stCondLst>
                                            <p:cond delay="0"/>
                                          </p:stCondLst>
                                        </p:cTn>
                                        <p:tgtEl>
                                          <p:spTgt spid="113667"/>
                                        </p:tgtEl>
                                        <p:attrNameLst>
                                          <p:attrName>style.visibility</p:attrName>
                                        </p:attrNameLst>
                                      </p:cBhvr>
                                      <p:to>
                                        <p:strVal val="visible"/>
                                      </p:to>
                                    </p:set>
                                    <p:anim calcmode="lin" valueType="num">
                                      <p:cBhvr additive="base">
                                        <p:cTn id="11" dur="500" fill="hold"/>
                                        <p:tgtEl>
                                          <p:spTgt spid="113667"/>
                                        </p:tgtEl>
                                        <p:attrNameLst>
                                          <p:attrName>ppt_x</p:attrName>
                                        </p:attrNameLst>
                                      </p:cBhvr>
                                      <p:tavLst>
                                        <p:tav tm="0">
                                          <p:val>
                                            <p:strVal val="0-#ppt_w/2"/>
                                          </p:val>
                                        </p:tav>
                                        <p:tav tm="100000">
                                          <p:val>
                                            <p:strVal val="#ppt_x"/>
                                          </p:val>
                                        </p:tav>
                                      </p:tavLst>
                                    </p:anim>
                                    <p:anim calcmode="lin" valueType="num">
                                      <p:cBhvr additive="base">
                                        <p:cTn id="12" dur="500" fill="hold"/>
                                        <p:tgtEl>
                                          <p:spTgt spid="1136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6" grpId="0" autoUpdateAnimBg="0"/>
      <p:bldP spid="113667" grpId="0" autoUpdateAnimBg="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1"/>
          <p:cNvSpPr>
            <a:spLocks noGrp="1"/>
          </p:cNvSpPr>
          <p:nvPr>
            <p:ph type="ftr" sz="quarter" idx="10"/>
          </p:nvPr>
        </p:nvSpPr>
        <p:spPr/>
        <p:txBody>
          <a:bodyPr/>
          <a:lstStyle/>
          <a:p>
            <a:endParaRPr lang="en-US"/>
          </a:p>
        </p:txBody>
      </p:sp>
      <p:sp>
        <p:nvSpPr>
          <p:cNvPr id="110595" name="Rectangle 3"/>
          <p:cNvSpPr>
            <a:spLocks noChangeArrowheads="1"/>
          </p:cNvSpPr>
          <p:nvPr/>
        </p:nvSpPr>
        <p:spPr bwMode="auto">
          <a:xfrm>
            <a:off x="0" y="838200"/>
            <a:ext cx="9144000" cy="1465263"/>
          </a:xfrm>
          <a:prstGeom prst="rect">
            <a:avLst/>
          </a:prstGeom>
          <a:noFill/>
          <a:ln w="9525">
            <a:noFill/>
            <a:miter lim="800000"/>
            <a:headEnd/>
            <a:tailEnd/>
          </a:ln>
          <a:effectLst/>
        </p:spPr>
        <p:txBody>
          <a:bodyPr>
            <a:spAutoFit/>
          </a:bodyPr>
          <a:lstStyle/>
          <a:p>
            <a:pPr>
              <a:spcBef>
                <a:spcPct val="50000"/>
              </a:spcBef>
            </a:pPr>
            <a:r>
              <a:rPr lang="en-US" sz="3600" b="1">
                <a:solidFill>
                  <a:schemeClr val="tx1"/>
                </a:solidFill>
                <a:effectLst>
                  <a:outerShdw blurRad="38100" dist="38100" dir="2700000" algn="tl">
                    <a:srgbClr val="000000"/>
                  </a:outerShdw>
                </a:effectLst>
              </a:rPr>
              <a:t>DATE</a:t>
            </a:r>
          </a:p>
          <a:p>
            <a:pPr>
              <a:spcBef>
                <a:spcPct val="50000"/>
              </a:spcBef>
            </a:pPr>
            <a:r>
              <a:rPr lang="en-US" sz="3600" b="1">
                <a:solidFill>
                  <a:schemeClr val="tx1"/>
                </a:solidFill>
                <a:effectLst>
                  <a:outerShdw blurRad="38100" dist="38100" dir="2700000" algn="tl">
                    <a:srgbClr val="000000"/>
                  </a:outerShdw>
                </a:effectLst>
              </a:rPr>
              <a:t>To change the system date.</a:t>
            </a:r>
            <a:endParaRPr lang="en-US" sz="2000" b="1">
              <a:solidFill>
                <a:schemeClr val="tx1"/>
              </a:solidFill>
              <a:effectLst>
                <a:outerShdw blurRad="38100" dist="38100" dir="2700000" algn="tl">
                  <a:srgbClr val="000000"/>
                </a:outerShdw>
              </a:effectLst>
            </a:endParaRPr>
          </a:p>
        </p:txBody>
      </p:sp>
      <p:sp>
        <p:nvSpPr>
          <p:cNvPr id="110596" name="Rectangle 4"/>
          <p:cNvSpPr>
            <a:spLocks noChangeArrowheads="1"/>
          </p:cNvSpPr>
          <p:nvPr/>
        </p:nvSpPr>
        <p:spPr bwMode="auto">
          <a:xfrm>
            <a:off x="0" y="2514600"/>
            <a:ext cx="9144000" cy="1739900"/>
          </a:xfrm>
          <a:prstGeom prst="rect">
            <a:avLst/>
          </a:prstGeom>
          <a:noFill/>
          <a:ln w="9525">
            <a:noFill/>
            <a:miter lim="800000"/>
            <a:headEnd/>
            <a:tailEnd/>
          </a:ln>
          <a:effectLst/>
        </p:spPr>
        <p:txBody>
          <a:bodyPr>
            <a:spAutoFit/>
          </a:bodyPr>
          <a:lstStyle/>
          <a:p>
            <a:r>
              <a:rPr lang="en-US" sz="3600" b="1">
                <a:solidFill>
                  <a:schemeClr val="tx1"/>
                </a:solidFill>
                <a:effectLst>
                  <a:outerShdw blurRad="38100" dist="38100" dir="2700000" algn="tl">
                    <a:srgbClr val="000000"/>
                  </a:outerShdw>
                </a:effectLst>
              </a:rPr>
              <a:t>On typing this command the current date is displayed and the user is allowed to type in the new date.</a:t>
            </a:r>
          </a:p>
        </p:txBody>
      </p:sp>
      <p:graphicFrame>
        <p:nvGraphicFramePr>
          <p:cNvPr id="110597" name="Object 5"/>
          <p:cNvGraphicFramePr>
            <a:graphicFrameLocks noChangeAspect="1"/>
          </p:cNvGraphicFramePr>
          <p:nvPr/>
        </p:nvGraphicFramePr>
        <p:xfrm>
          <a:off x="0" y="4343400"/>
          <a:ext cx="8382000" cy="1917700"/>
        </p:xfrm>
        <a:graphic>
          <a:graphicData uri="http://schemas.openxmlformats.org/presentationml/2006/ole">
            <p:oleObj spid="_x0000_s110606" name="Bitmap Image" r:id="rId3" imgW="3038095" imgH="695238" progId="PBrush">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105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1059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1105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5" grpId="0" autoUpdateAnimBg="0"/>
      <p:bldP spid="110596" grpId="0" autoUpdateAnimBg="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1"/>
          <p:cNvSpPr>
            <a:spLocks noGrp="1"/>
          </p:cNvSpPr>
          <p:nvPr>
            <p:ph type="ftr" sz="quarter" idx="10"/>
          </p:nvPr>
        </p:nvSpPr>
        <p:spPr/>
        <p:txBody>
          <a:bodyPr/>
          <a:lstStyle/>
          <a:p>
            <a:endParaRPr lang="en-US"/>
          </a:p>
        </p:txBody>
      </p:sp>
      <p:sp>
        <p:nvSpPr>
          <p:cNvPr id="111618" name="Rectangle 2"/>
          <p:cNvSpPr>
            <a:spLocks noChangeArrowheads="1"/>
          </p:cNvSpPr>
          <p:nvPr/>
        </p:nvSpPr>
        <p:spPr bwMode="auto">
          <a:xfrm>
            <a:off x="0" y="838200"/>
            <a:ext cx="9144000" cy="1465263"/>
          </a:xfrm>
          <a:prstGeom prst="rect">
            <a:avLst/>
          </a:prstGeom>
          <a:noFill/>
          <a:ln w="9525">
            <a:noFill/>
            <a:miter lim="800000"/>
            <a:headEnd/>
            <a:tailEnd/>
          </a:ln>
          <a:effectLst/>
        </p:spPr>
        <p:txBody>
          <a:bodyPr>
            <a:spAutoFit/>
          </a:bodyPr>
          <a:lstStyle/>
          <a:p>
            <a:pPr>
              <a:spcBef>
                <a:spcPct val="50000"/>
              </a:spcBef>
            </a:pPr>
            <a:r>
              <a:rPr lang="en-US" sz="3600" b="1">
                <a:solidFill>
                  <a:schemeClr val="tx1"/>
                </a:solidFill>
                <a:effectLst>
                  <a:outerShdw blurRad="38100" dist="38100" dir="2700000" algn="tl">
                    <a:srgbClr val="000000"/>
                  </a:outerShdw>
                </a:effectLst>
              </a:rPr>
              <a:t>TIME</a:t>
            </a:r>
          </a:p>
          <a:p>
            <a:pPr>
              <a:spcBef>
                <a:spcPct val="50000"/>
              </a:spcBef>
            </a:pPr>
            <a:r>
              <a:rPr lang="en-US" sz="3600" b="1">
                <a:solidFill>
                  <a:schemeClr val="tx1"/>
                </a:solidFill>
                <a:effectLst>
                  <a:outerShdw blurRad="38100" dist="38100" dir="2700000" algn="tl">
                    <a:srgbClr val="000000"/>
                  </a:outerShdw>
                </a:effectLst>
              </a:rPr>
              <a:t>To change the system time.</a:t>
            </a:r>
            <a:endParaRPr lang="en-US" sz="2000" b="1">
              <a:solidFill>
                <a:schemeClr val="tx1"/>
              </a:solidFill>
              <a:effectLst>
                <a:outerShdw blurRad="38100" dist="38100" dir="2700000" algn="tl">
                  <a:srgbClr val="000000"/>
                </a:outerShdw>
              </a:effectLst>
            </a:endParaRPr>
          </a:p>
        </p:txBody>
      </p:sp>
      <p:sp>
        <p:nvSpPr>
          <p:cNvPr id="111619" name="Rectangle 3"/>
          <p:cNvSpPr>
            <a:spLocks noChangeArrowheads="1"/>
          </p:cNvSpPr>
          <p:nvPr/>
        </p:nvSpPr>
        <p:spPr bwMode="auto">
          <a:xfrm>
            <a:off x="0" y="2514600"/>
            <a:ext cx="9144000" cy="1739900"/>
          </a:xfrm>
          <a:prstGeom prst="rect">
            <a:avLst/>
          </a:prstGeom>
          <a:noFill/>
          <a:ln w="9525">
            <a:noFill/>
            <a:miter lim="800000"/>
            <a:headEnd/>
            <a:tailEnd/>
          </a:ln>
          <a:effectLst/>
        </p:spPr>
        <p:txBody>
          <a:bodyPr>
            <a:spAutoFit/>
          </a:bodyPr>
          <a:lstStyle/>
          <a:p>
            <a:r>
              <a:rPr lang="en-US" sz="3600" b="1">
                <a:solidFill>
                  <a:schemeClr val="tx1"/>
                </a:solidFill>
                <a:effectLst>
                  <a:outerShdw blurRad="38100" dist="38100" dir="2700000" algn="tl">
                    <a:srgbClr val="000000"/>
                  </a:outerShdw>
                </a:effectLst>
              </a:rPr>
              <a:t>On typing this command the current time is displayed and the user is allowed to type in the new time.</a:t>
            </a:r>
          </a:p>
        </p:txBody>
      </p:sp>
      <p:graphicFrame>
        <p:nvGraphicFramePr>
          <p:cNvPr id="111620" name="Object 4"/>
          <p:cNvGraphicFramePr>
            <a:graphicFrameLocks noChangeAspect="1"/>
          </p:cNvGraphicFramePr>
          <p:nvPr/>
        </p:nvGraphicFramePr>
        <p:xfrm>
          <a:off x="381000" y="4267200"/>
          <a:ext cx="8153400" cy="1885950"/>
        </p:xfrm>
        <a:graphic>
          <a:graphicData uri="http://schemas.openxmlformats.org/presentationml/2006/ole">
            <p:oleObj spid="_x0000_s111629" name="Bitmap Image" r:id="rId3" imgW="2800741" imgH="647619" progId="PBrush">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1618"/>
                                        </p:tgtEl>
                                        <p:attrNameLst>
                                          <p:attrName>style.visibility</p:attrName>
                                        </p:attrNameLst>
                                      </p:cBhvr>
                                      <p:to>
                                        <p:strVal val="visible"/>
                                      </p:to>
                                    </p:set>
                                    <p:anim calcmode="lin" valueType="num">
                                      <p:cBhvr additive="base">
                                        <p:cTn id="7" dur="500" fill="hold"/>
                                        <p:tgtEl>
                                          <p:spTgt spid="111618"/>
                                        </p:tgtEl>
                                        <p:attrNameLst>
                                          <p:attrName>ppt_x</p:attrName>
                                        </p:attrNameLst>
                                      </p:cBhvr>
                                      <p:tavLst>
                                        <p:tav tm="0">
                                          <p:val>
                                            <p:strVal val="0-#ppt_w/2"/>
                                          </p:val>
                                        </p:tav>
                                        <p:tav tm="100000">
                                          <p:val>
                                            <p:strVal val="#ppt_x"/>
                                          </p:val>
                                        </p:tav>
                                      </p:tavLst>
                                    </p:anim>
                                    <p:anim calcmode="lin" valueType="num">
                                      <p:cBhvr additive="base">
                                        <p:cTn id="8" dur="500" fill="hold"/>
                                        <p:tgtEl>
                                          <p:spTgt spid="1116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11619"/>
                                        </p:tgtEl>
                                        <p:attrNameLst>
                                          <p:attrName>style.visibility</p:attrName>
                                        </p:attrNameLst>
                                      </p:cBhvr>
                                      <p:to>
                                        <p:strVal val="visible"/>
                                      </p:to>
                                    </p:set>
                                    <p:anim calcmode="lin" valueType="num">
                                      <p:cBhvr additive="base">
                                        <p:cTn id="12" dur="500" fill="hold"/>
                                        <p:tgtEl>
                                          <p:spTgt spid="111619"/>
                                        </p:tgtEl>
                                        <p:attrNameLst>
                                          <p:attrName>ppt_x</p:attrName>
                                        </p:attrNameLst>
                                      </p:cBhvr>
                                      <p:tavLst>
                                        <p:tav tm="0">
                                          <p:val>
                                            <p:strVal val="0-#ppt_w/2"/>
                                          </p:val>
                                        </p:tav>
                                        <p:tav tm="100000">
                                          <p:val>
                                            <p:strVal val="#ppt_x"/>
                                          </p:val>
                                        </p:tav>
                                      </p:tavLst>
                                    </p:anim>
                                    <p:anim calcmode="lin" valueType="num">
                                      <p:cBhvr additive="base">
                                        <p:cTn id="13" dur="500" fill="hold"/>
                                        <p:tgtEl>
                                          <p:spTgt spid="11161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11620"/>
                                        </p:tgtEl>
                                        <p:attrNameLst>
                                          <p:attrName>style.visibility</p:attrName>
                                        </p:attrNameLst>
                                      </p:cBhvr>
                                      <p:to>
                                        <p:strVal val="visible"/>
                                      </p:to>
                                    </p:set>
                                    <p:anim calcmode="lin" valueType="num">
                                      <p:cBhvr additive="base">
                                        <p:cTn id="17" dur="500" fill="hold"/>
                                        <p:tgtEl>
                                          <p:spTgt spid="111620"/>
                                        </p:tgtEl>
                                        <p:attrNameLst>
                                          <p:attrName>ppt_x</p:attrName>
                                        </p:attrNameLst>
                                      </p:cBhvr>
                                      <p:tavLst>
                                        <p:tav tm="0">
                                          <p:val>
                                            <p:strVal val="0-#ppt_w/2"/>
                                          </p:val>
                                        </p:tav>
                                        <p:tav tm="100000">
                                          <p:val>
                                            <p:strVal val="#ppt_x"/>
                                          </p:val>
                                        </p:tav>
                                      </p:tavLst>
                                    </p:anim>
                                    <p:anim calcmode="lin" valueType="num">
                                      <p:cBhvr additive="base">
                                        <p:cTn id="18" dur="500" fill="hold"/>
                                        <p:tgtEl>
                                          <p:spTgt spid="1116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8" grpId="0" autoUpdateAnimBg="0"/>
      <p:bldP spid="111619" grpId="0" autoUpdateAnimBg="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1"/>
          <p:cNvSpPr>
            <a:spLocks noGrp="1"/>
          </p:cNvSpPr>
          <p:nvPr>
            <p:ph type="ftr" sz="quarter" idx="10"/>
          </p:nvPr>
        </p:nvSpPr>
        <p:spPr/>
        <p:txBody>
          <a:bodyPr/>
          <a:lstStyle/>
          <a:p>
            <a:endParaRPr lang="en-US"/>
          </a:p>
        </p:txBody>
      </p:sp>
      <p:sp>
        <p:nvSpPr>
          <p:cNvPr id="112642" name="Rectangle 2"/>
          <p:cNvSpPr>
            <a:spLocks noChangeArrowheads="1"/>
          </p:cNvSpPr>
          <p:nvPr/>
        </p:nvSpPr>
        <p:spPr bwMode="auto">
          <a:xfrm>
            <a:off x="0" y="533400"/>
            <a:ext cx="9144000" cy="5173663"/>
          </a:xfrm>
          <a:prstGeom prst="rect">
            <a:avLst/>
          </a:prstGeom>
          <a:noFill/>
          <a:ln w="9525">
            <a:noFill/>
            <a:miter lim="800000"/>
            <a:headEnd/>
            <a:tailEnd/>
          </a:ln>
          <a:effectLst/>
        </p:spPr>
        <p:txBody>
          <a:bodyPr>
            <a:spAutoFit/>
          </a:bodyPr>
          <a:lstStyle/>
          <a:p>
            <a:pPr>
              <a:spcBef>
                <a:spcPct val="50000"/>
              </a:spcBef>
            </a:pPr>
            <a:r>
              <a:rPr lang="en-US" sz="3600" b="1">
                <a:solidFill>
                  <a:schemeClr val="tx1"/>
                </a:solidFill>
                <a:effectLst>
                  <a:outerShdw blurRad="38100" dist="38100" dir="2700000" algn="tl">
                    <a:srgbClr val="000000"/>
                  </a:outerShdw>
                </a:effectLst>
              </a:rPr>
              <a:t>DIR</a:t>
            </a:r>
          </a:p>
          <a:p>
            <a:pPr>
              <a:spcBef>
                <a:spcPct val="50000"/>
              </a:spcBef>
            </a:pPr>
            <a:r>
              <a:rPr lang="en-US" sz="3600" b="1">
                <a:solidFill>
                  <a:schemeClr val="tx1"/>
                </a:solidFill>
                <a:effectLst>
                  <a:outerShdw blurRad="38100" dist="38100" dir="2700000" algn="tl">
                    <a:srgbClr val="000000"/>
                  </a:outerShdw>
                </a:effectLst>
              </a:rPr>
              <a:t>This command gives a listing, called the directory, of the files stored on a disk. </a:t>
            </a:r>
          </a:p>
          <a:p>
            <a:pPr>
              <a:spcBef>
                <a:spcPct val="50000"/>
              </a:spcBef>
            </a:pPr>
            <a:r>
              <a:rPr lang="en-US" sz="3600" b="1">
                <a:solidFill>
                  <a:srgbClr val="C606B8"/>
                </a:solidFill>
                <a:effectLst>
                  <a:outerShdw blurRad="38100" dist="38100" dir="2700000" algn="tl">
                    <a:srgbClr val="000000"/>
                  </a:outerShdw>
                </a:effectLst>
              </a:rPr>
              <a:t>It displays :</a:t>
            </a:r>
          </a:p>
          <a:p>
            <a:pPr>
              <a:spcBef>
                <a:spcPct val="50000"/>
              </a:spcBef>
              <a:buFontTx/>
              <a:buChar char="•"/>
            </a:pPr>
            <a:r>
              <a:rPr lang="en-US" sz="2600" b="1">
                <a:solidFill>
                  <a:srgbClr val="C606B8"/>
                </a:solidFill>
                <a:effectLst>
                  <a:outerShdw blurRad="38100" dist="38100" dir="2700000" algn="tl">
                    <a:srgbClr val="000000"/>
                  </a:outerShdw>
                </a:effectLst>
              </a:rPr>
              <a:t>file names</a:t>
            </a:r>
          </a:p>
          <a:p>
            <a:pPr>
              <a:spcBef>
                <a:spcPct val="50000"/>
              </a:spcBef>
              <a:buFontTx/>
              <a:buChar char="•"/>
            </a:pPr>
            <a:r>
              <a:rPr lang="en-US" sz="2600" b="1">
                <a:solidFill>
                  <a:srgbClr val="C606B8"/>
                </a:solidFill>
                <a:effectLst>
                  <a:outerShdw blurRad="38100" dist="38100" dir="2700000" algn="tl">
                    <a:srgbClr val="000000"/>
                  </a:outerShdw>
                </a:effectLst>
              </a:rPr>
              <a:t>Size</a:t>
            </a:r>
          </a:p>
          <a:p>
            <a:pPr>
              <a:spcBef>
                <a:spcPct val="50000"/>
              </a:spcBef>
              <a:buFontTx/>
              <a:buChar char="•"/>
            </a:pPr>
            <a:r>
              <a:rPr lang="en-US" sz="2600" b="1">
                <a:solidFill>
                  <a:srgbClr val="C606B8"/>
                </a:solidFill>
                <a:effectLst>
                  <a:outerShdw blurRad="38100" dist="38100" dir="2700000" algn="tl">
                    <a:srgbClr val="000000"/>
                  </a:outerShdw>
                </a:effectLst>
              </a:rPr>
              <a:t>date &amp; time when the file was created or updated.</a:t>
            </a:r>
            <a:endParaRPr lang="en-US" sz="2600" b="1">
              <a:solidFill>
                <a:srgbClr val="C606B8"/>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126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2" grpId="0" autoUpdateAnimBg="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1"/>
          <p:cNvSpPr>
            <a:spLocks noGrp="1"/>
          </p:cNvSpPr>
          <p:nvPr>
            <p:ph type="ftr" sz="quarter" idx="10"/>
          </p:nvPr>
        </p:nvSpPr>
        <p:spPr/>
        <p:txBody>
          <a:bodyPr/>
          <a:lstStyle/>
          <a:p>
            <a:endParaRPr lang="en-US"/>
          </a:p>
        </p:txBody>
      </p:sp>
      <p:graphicFrame>
        <p:nvGraphicFramePr>
          <p:cNvPr id="114690" name="Object 2"/>
          <p:cNvGraphicFramePr>
            <a:graphicFrameLocks noChangeAspect="1"/>
          </p:cNvGraphicFramePr>
          <p:nvPr/>
        </p:nvGraphicFramePr>
        <p:xfrm>
          <a:off x="0" y="0"/>
          <a:ext cx="9144000" cy="7118350"/>
        </p:xfrm>
        <a:graphic>
          <a:graphicData uri="http://schemas.openxmlformats.org/presentationml/2006/ole">
            <p:oleObj spid="_x0000_s114699" name="Bitmap Image" r:id="rId3" imgW="4172532" imgH="3247619" progId="PBrush">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14690"/>
                                        </p:tgtEl>
                                        <p:attrNameLst>
                                          <p:attrName>style.visibility</p:attrName>
                                        </p:attrNameLst>
                                      </p:cBhvr>
                                      <p:to>
                                        <p:strVal val="visible"/>
                                      </p:to>
                                    </p:set>
                                    <p:animEffect transition="in" filter="dissolve">
                                      <p:cBhvr>
                                        <p:cTn id="7" dur="500"/>
                                        <p:tgtEl>
                                          <p:spTgt spid="1146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1"/>
          <p:cNvSpPr>
            <a:spLocks noGrp="1"/>
          </p:cNvSpPr>
          <p:nvPr>
            <p:ph type="ftr" sz="quarter" idx="10"/>
          </p:nvPr>
        </p:nvSpPr>
        <p:spPr/>
        <p:txBody>
          <a:bodyPr/>
          <a:lstStyle/>
          <a:p>
            <a:endParaRPr lang="en-US"/>
          </a:p>
        </p:txBody>
      </p:sp>
      <p:sp>
        <p:nvSpPr>
          <p:cNvPr id="116738" name="Rectangle 2"/>
          <p:cNvSpPr>
            <a:spLocks noChangeArrowheads="1"/>
          </p:cNvSpPr>
          <p:nvPr/>
        </p:nvSpPr>
        <p:spPr bwMode="auto">
          <a:xfrm>
            <a:off x="0" y="990600"/>
            <a:ext cx="9144000" cy="1739900"/>
          </a:xfrm>
          <a:prstGeom prst="rect">
            <a:avLst/>
          </a:prstGeom>
          <a:noFill/>
          <a:ln w="9525">
            <a:noFill/>
            <a:miter lim="800000"/>
            <a:headEnd/>
            <a:tailEnd/>
          </a:ln>
          <a:effectLst/>
        </p:spPr>
        <p:txBody>
          <a:bodyPr>
            <a:spAutoFit/>
          </a:bodyPr>
          <a:lstStyle/>
          <a:p>
            <a:pPr>
              <a:spcBef>
                <a:spcPct val="50000"/>
              </a:spcBef>
            </a:pPr>
            <a:r>
              <a:rPr lang="en-US" sz="3600" b="1">
                <a:solidFill>
                  <a:schemeClr val="tx1"/>
                </a:solidFill>
                <a:effectLst>
                  <a:outerShdw blurRad="38100" dist="38100" dir="2700000" algn="tl">
                    <a:srgbClr val="000000"/>
                  </a:outerShdw>
                </a:effectLst>
              </a:rPr>
              <a:t>Wild cards can be used with DIR to display a group of files satisfying the wild card criteria.</a:t>
            </a:r>
            <a:endParaRPr lang="en-US" sz="2600" b="1">
              <a:solidFill>
                <a:srgbClr val="5B7755"/>
              </a:solidFill>
            </a:endParaRPr>
          </a:p>
        </p:txBody>
      </p:sp>
      <p:sp>
        <p:nvSpPr>
          <p:cNvPr id="116739" name="Rectangle 3"/>
          <p:cNvSpPr>
            <a:spLocks noChangeArrowheads="1"/>
          </p:cNvSpPr>
          <p:nvPr/>
        </p:nvSpPr>
        <p:spPr bwMode="auto">
          <a:xfrm>
            <a:off x="0" y="3352800"/>
            <a:ext cx="9144000" cy="641350"/>
          </a:xfrm>
          <a:prstGeom prst="rect">
            <a:avLst/>
          </a:prstGeom>
          <a:noFill/>
          <a:ln w="9525">
            <a:noFill/>
            <a:miter lim="800000"/>
            <a:headEnd/>
            <a:tailEnd/>
          </a:ln>
          <a:effectLst/>
        </p:spPr>
        <p:txBody>
          <a:bodyPr>
            <a:spAutoFit/>
          </a:bodyPr>
          <a:lstStyle/>
          <a:p>
            <a:pPr>
              <a:spcBef>
                <a:spcPct val="50000"/>
              </a:spcBef>
            </a:pPr>
            <a:r>
              <a:rPr lang="en-US" sz="3600" b="1">
                <a:solidFill>
                  <a:schemeClr val="tx1"/>
                </a:solidFill>
                <a:effectLst>
                  <a:outerShdw blurRad="38100" dist="38100" dir="2700000" algn="tl">
                    <a:srgbClr val="000000"/>
                  </a:outerShdw>
                </a:effectLst>
              </a:rPr>
              <a:t>DIR *.TXT  </a:t>
            </a:r>
            <a:r>
              <a:rPr lang="en-US" b="1">
                <a:solidFill>
                  <a:srgbClr val="5B7755"/>
                </a:solidFill>
                <a:effectLst>
                  <a:outerShdw blurRad="38100" dist="38100" dir="2700000" algn="tl">
                    <a:srgbClr val="000000"/>
                  </a:outerShdw>
                </a:effectLst>
              </a:rPr>
              <a:t>Files with extension .TXT</a:t>
            </a:r>
            <a:endParaRPr lang="en-US" sz="2600" b="1">
              <a:solidFill>
                <a:srgbClr val="5B7755"/>
              </a:solidFill>
            </a:endParaRPr>
          </a:p>
        </p:txBody>
      </p:sp>
      <p:sp>
        <p:nvSpPr>
          <p:cNvPr id="116740" name="Rectangle 4"/>
          <p:cNvSpPr>
            <a:spLocks noChangeArrowheads="1"/>
          </p:cNvSpPr>
          <p:nvPr/>
        </p:nvSpPr>
        <p:spPr bwMode="auto">
          <a:xfrm>
            <a:off x="0" y="4724400"/>
            <a:ext cx="9144000" cy="641350"/>
          </a:xfrm>
          <a:prstGeom prst="rect">
            <a:avLst/>
          </a:prstGeom>
          <a:noFill/>
          <a:ln w="9525">
            <a:noFill/>
            <a:miter lim="800000"/>
            <a:headEnd/>
            <a:tailEnd/>
          </a:ln>
          <a:effectLst/>
        </p:spPr>
        <p:txBody>
          <a:bodyPr>
            <a:spAutoFit/>
          </a:bodyPr>
          <a:lstStyle/>
          <a:p>
            <a:pPr>
              <a:spcBef>
                <a:spcPct val="50000"/>
              </a:spcBef>
            </a:pPr>
            <a:r>
              <a:rPr lang="en-US" sz="3600" b="1">
                <a:solidFill>
                  <a:schemeClr val="tx1"/>
                </a:solidFill>
                <a:effectLst>
                  <a:outerShdw blurRad="38100" dist="38100" dir="2700000" algn="tl">
                    <a:srgbClr val="000000"/>
                  </a:outerShdw>
                </a:effectLst>
              </a:rPr>
              <a:t>DIR SALARY.*  </a:t>
            </a:r>
            <a:r>
              <a:rPr lang="en-US" b="1">
                <a:solidFill>
                  <a:srgbClr val="5B7755"/>
                </a:solidFill>
                <a:effectLst>
                  <a:outerShdw blurRad="38100" dist="38100" dir="2700000" algn="tl">
                    <a:srgbClr val="000000"/>
                  </a:outerShdw>
                </a:effectLst>
              </a:rPr>
              <a:t>Files with name SALARY</a:t>
            </a:r>
            <a:endParaRPr lang="en-US" sz="2600" b="1">
              <a:solidFill>
                <a:srgbClr val="5B7755"/>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6738"/>
                                        </p:tgtEl>
                                        <p:attrNameLst>
                                          <p:attrName>style.visibility</p:attrName>
                                        </p:attrNameLst>
                                      </p:cBhvr>
                                      <p:to>
                                        <p:strVal val="visible"/>
                                      </p:to>
                                    </p:set>
                                    <p:anim calcmode="lin" valueType="num">
                                      <p:cBhvr additive="base">
                                        <p:cTn id="7" dur="500" fill="hold"/>
                                        <p:tgtEl>
                                          <p:spTgt spid="116738"/>
                                        </p:tgtEl>
                                        <p:attrNameLst>
                                          <p:attrName>ppt_x</p:attrName>
                                        </p:attrNameLst>
                                      </p:cBhvr>
                                      <p:tavLst>
                                        <p:tav tm="0">
                                          <p:val>
                                            <p:strVal val="0-#ppt_w/2"/>
                                          </p:val>
                                        </p:tav>
                                        <p:tav tm="100000">
                                          <p:val>
                                            <p:strVal val="#ppt_x"/>
                                          </p:val>
                                        </p:tav>
                                      </p:tavLst>
                                    </p:anim>
                                    <p:anim calcmode="lin" valueType="num">
                                      <p:cBhvr additive="base">
                                        <p:cTn id="8" dur="500" fill="hold"/>
                                        <p:tgtEl>
                                          <p:spTgt spid="11673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6739"/>
                                        </p:tgtEl>
                                        <p:attrNameLst>
                                          <p:attrName>style.visibility</p:attrName>
                                        </p:attrNameLst>
                                      </p:cBhvr>
                                      <p:to>
                                        <p:strVal val="visible"/>
                                      </p:to>
                                    </p:set>
                                    <p:anim calcmode="lin" valueType="num">
                                      <p:cBhvr additive="base">
                                        <p:cTn id="13" dur="500" fill="hold"/>
                                        <p:tgtEl>
                                          <p:spTgt spid="116739"/>
                                        </p:tgtEl>
                                        <p:attrNameLst>
                                          <p:attrName>ppt_x</p:attrName>
                                        </p:attrNameLst>
                                      </p:cBhvr>
                                      <p:tavLst>
                                        <p:tav tm="0">
                                          <p:val>
                                            <p:strVal val="0-#ppt_w/2"/>
                                          </p:val>
                                        </p:tav>
                                        <p:tav tm="100000">
                                          <p:val>
                                            <p:strVal val="#ppt_x"/>
                                          </p:val>
                                        </p:tav>
                                      </p:tavLst>
                                    </p:anim>
                                    <p:anim calcmode="lin" valueType="num">
                                      <p:cBhvr additive="base">
                                        <p:cTn id="14" dur="500" fill="hold"/>
                                        <p:tgtEl>
                                          <p:spTgt spid="11673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16740"/>
                                        </p:tgtEl>
                                        <p:attrNameLst>
                                          <p:attrName>style.visibility</p:attrName>
                                        </p:attrNameLst>
                                      </p:cBhvr>
                                      <p:to>
                                        <p:strVal val="visible"/>
                                      </p:to>
                                    </p:set>
                                    <p:anim calcmode="lin" valueType="num">
                                      <p:cBhvr additive="base">
                                        <p:cTn id="19" dur="500" fill="hold"/>
                                        <p:tgtEl>
                                          <p:spTgt spid="116740"/>
                                        </p:tgtEl>
                                        <p:attrNameLst>
                                          <p:attrName>ppt_x</p:attrName>
                                        </p:attrNameLst>
                                      </p:cBhvr>
                                      <p:tavLst>
                                        <p:tav tm="0">
                                          <p:val>
                                            <p:strVal val="0-#ppt_w/2"/>
                                          </p:val>
                                        </p:tav>
                                        <p:tav tm="100000">
                                          <p:val>
                                            <p:strVal val="#ppt_x"/>
                                          </p:val>
                                        </p:tav>
                                      </p:tavLst>
                                    </p:anim>
                                    <p:anim calcmode="lin" valueType="num">
                                      <p:cBhvr additive="base">
                                        <p:cTn id="20" dur="500" fill="hold"/>
                                        <p:tgtEl>
                                          <p:spTgt spid="1167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38" grpId="0" autoUpdateAnimBg="0"/>
      <p:bldP spid="116739" grpId="0" autoUpdateAnimBg="0"/>
      <p:bldP spid="116740" grpId="0" autoUpdateAnimBg="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1"/>
          <p:cNvSpPr>
            <a:spLocks noGrp="1"/>
          </p:cNvSpPr>
          <p:nvPr>
            <p:ph type="ftr" sz="quarter" idx="10"/>
          </p:nvPr>
        </p:nvSpPr>
        <p:spPr/>
        <p:txBody>
          <a:bodyPr/>
          <a:lstStyle/>
          <a:p>
            <a:endParaRPr lang="en-US"/>
          </a:p>
        </p:txBody>
      </p:sp>
      <p:sp>
        <p:nvSpPr>
          <p:cNvPr id="118786" name="Rectangle 2"/>
          <p:cNvSpPr>
            <a:spLocks noChangeArrowheads="1"/>
          </p:cNvSpPr>
          <p:nvPr/>
        </p:nvSpPr>
        <p:spPr bwMode="auto">
          <a:xfrm>
            <a:off x="0" y="0"/>
            <a:ext cx="9144000" cy="641350"/>
          </a:xfrm>
          <a:prstGeom prst="rect">
            <a:avLst/>
          </a:prstGeom>
          <a:noFill/>
          <a:ln w="9525">
            <a:noFill/>
            <a:miter lim="800000"/>
            <a:headEnd/>
            <a:tailEnd/>
          </a:ln>
          <a:effectLst/>
        </p:spPr>
        <p:txBody>
          <a:bodyPr>
            <a:spAutoFit/>
          </a:bodyPr>
          <a:lstStyle/>
          <a:p>
            <a:pPr>
              <a:spcBef>
                <a:spcPct val="50000"/>
              </a:spcBef>
            </a:pPr>
            <a:r>
              <a:rPr lang="en-US" sz="3600" b="1">
                <a:solidFill>
                  <a:schemeClr val="tx1"/>
                </a:solidFill>
                <a:effectLst>
                  <a:outerShdw blurRad="38100" dist="38100" dir="2700000" algn="tl">
                    <a:srgbClr val="000000"/>
                  </a:outerShdw>
                </a:effectLst>
              </a:rPr>
              <a:t>BASIC FILE COMMANDS</a:t>
            </a:r>
            <a:endParaRPr lang="en-US" sz="2600" b="1">
              <a:solidFill>
                <a:srgbClr val="5B7755"/>
              </a:solidFill>
            </a:endParaRPr>
          </a:p>
        </p:txBody>
      </p:sp>
      <p:sp>
        <p:nvSpPr>
          <p:cNvPr id="118787" name="Rectangle 3"/>
          <p:cNvSpPr>
            <a:spLocks noChangeArrowheads="1"/>
          </p:cNvSpPr>
          <p:nvPr/>
        </p:nvSpPr>
        <p:spPr bwMode="auto">
          <a:xfrm>
            <a:off x="0" y="990600"/>
            <a:ext cx="9144000" cy="641350"/>
          </a:xfrm>
          <a:prstGeom prst="rect">
            <a:avLst/>
          </a:prstGeom>
          <a:noFill/>
          <a:ln w="9525">
            <a:noFill/>
            <a:miter lim="800000"/>
            <a:headEnd/>
            <a:tailEnd/>
          </a:ln>
          <a:effectLst/>
        </p:spPr>
        <p:txBody>
          <a:bodyPr>
            <a:spAutoFit/>
          </a:bodyPr>
          <a:lstStyle/>
          <a:p>
            <a:pPr>
              <a:spcBef>
                <a:spcPct val="50000"/>
              </a:spcBef>
            </a:pPr>
            <a:r>
              <a:rPr lang="en-US" sz="3600" b="1">
                <a:solidFill>
                  <a:schemeClr val="tx1"/>
                </a:solidFill>
                <a:effectLst>
                  <a:outerShdw blurRad="38100" dist="38100" dir="2700000" algn="tl">
                    <a:srgbClr val="000000"/>
                  </a:outerShdw>
                </a:effectLst>
              </a:rPr>
              <a:t>COPY  </a:t>
            </a:r>
            <a:r>
              <a:rPr lang="en-US" b="1">
                <a:solidFill>
                  <a:srgbClr val="5B7755"/>
                </a:solidFill>
                <a:effectLst>
                  <a:outerShdw blurRad="38100" dist="38100" dir="2700000" algn="tl">
                    <a:srgbClr val="000000"/>
                  </a:outerShdw>
                </a:effectLst>
              </a:rPr>
              <a:t>Make copies of files.</a:t>
            </a:r>
            <a:endParaRPr lang="en-US" sz="2600" b="1">
              <a:solidFill>
                <a:srgbClr val="5B7755"/>
              </a:solidFill>
            </a:endParaRPr>
          </a:p>
        </p:txBody>
      </p:sp>
      <p:sp>
        <p:nvSpPr>
          <p:cNvPr id="118790" name="Rectangle 6"/>
          <p:cNvSpPr>
            <a:spLocks noChangeArrowheads="1"/>
          </p:cNvSpPr>
          <p:nvPr/>
        </p:nvSpPr>
        <p:spPr bwMode="auto">
          <a:xfrm>
            <a:off x="0" y="2133600"/>
            <a:ext cx="9144000" cy="3838575"/>
          </a:xfrm>
          <a:prstGeom prst="rect">
            <a:avLst/>
          </a:prstGeom>
          <a:noFill/>
          <a:ln w="9525">
            <a:noFill/>
            <a:miter lim="800000"/>
            <a:headEnd/>
            <a:tailEnd/>
          </a:ln>
          <a:effectLst/>
        </p:spPr>
        <p:txBody>
          <a:bodyPr>
            <a:spAutoFit/>
          </a:bodyPr>
          <a:lstStyle/>
          <a:p>
            <a:pPr>
              <a:spcBef>
                <a:spcPct val="50000"/>
              </a:spcBef>
            </a:pPr>
            <a:r>
              <a:rPr lang="en-US" sz="3600" b="1" u="sng">
                <a:solidFill>
                  <a:srgbClr val="C606B8"/>
                </a:solidFill>
                <a:effectLst>
                  <a:outerShdw blurRad="38100" dist="38100" dir="2700000" algn="tl">
                    <a:srgbClr val="000000"/>
                  </a:outerShdw>
                </a:effectLst>
              </a:rPr>
              <a:t>SYNTAX</a:t>
            </a:r>
          </a:p>
          <a:p>
            <a:pPr>
              <a:spcBef>
                <a:spcPct val="50000"/>
              </a:spcBef>
            </a:pPr>
            <a:r>
              <a:rPr lang="en-US" sz="3600" b="1">
                <a:solidFill>
                  <a:srgbClr val="C80417"/>
                </a:solidFill>
                <a:effectLst>
                  <a:outerShdw blurRad="38100" dist="38100" dir="2700000" algn="tl">
                    <a:srgbClr val="000000"/>
                  </a:outerShdw>
                </a:effectLst>
              </a:rPr>
              <a:t>COPY   [SOURCE]   [TARGET]</a:t>
            </a:r>
          </a:p>
          <a:p>
            <a:pPr>
              <a:spcBef>
                <a:spcPct val="50000"/>
              </a:spcBef>
            </a:pPr>
            <a:r>
              <a:rPr lang="en-US" b="1">
                <a:solidFill>
                  <a:srgbClr val="5B7755"/>
                </a:solidFill>
                <a:effectLst>
                  <a:outerShdw blurRad="38100" dist="38100" dir="2700000" algn="tl">
                    <a:srgbClr val="000000"/>
                  </a:outerShdw>
                </a:effectLst>
              </a:rPr>
              <a:t>The source has to be a file name or wildcard specification. It may or may not have a drive name. It it does not have a drive name, the file(s) is collected from the default drive.</a:t>
            </a:r>
          </a:p>
          <a:p>
            <a:pPr>
              <a:spcBef>
                <a:spcPct val="50000"/>
              </a:spcBef>
            </a:pPr>
            <a:endParaRPr lang="en-US" b="1">
              <a:solidFill>
                <a:srgbClr val="5B7755"/>
              </a:solidFill>
              <a:effectLst>
                <a:outerShdw blurRad="38100" dist="38100" dir="2700000" algn="tl">
                  <a:srgbClr val="000000"/>
                </a:outerShdw>
              </a:effectLst>
            </a:endParaRPr>
          </a:p>
          <a:p>
            <a:pPr>
              <a:spcBef>
                <a:spcPct val="50000"/>
              </a:spcBef>
            </a:pPr>
            <a:r>
              <a:rPr lang="en-US" b="1">
                <a:solidFill>
                  <a:srgbClr val="5B7755"/>
                </a:solidFill>
                <a:effectLst>
                  <a:outerShdw blurRad="38100" dist="38100" dir="2700000" algn="tl">
                    <a:srgbClr val="000000"/>
                  </a:outerShdw>
                </a:effectLst>
              </a:rPr>
              <a:t>The target may be a file name or a drive name.</a:t>
            </a:r>
            <a:endParaRPr lang="en-US" sz="2600" b="1">
              <a:solidFill>
                <a:srgbClr val="5B7755"/>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8786"/>
                                        </p:tgtEl>
                                        <p:attrNameLst>
                                          <p:attrName>style.visibility</p:attrName>
                                        </p:attrNameLst>
                                      </p:cBhvr>
                                      <p:to>
                                        <p:strVal val="visible"/>
                                      </p:to>
                                    </p:set>
                                    <p:anim calcmode="lin" valueType="num">
                                      <p:cBhvr additive="base">
                                        <p:cTn id="7" dur="500" fill="hold"/>
                                        <p:tgtEl>
                                          <p:spTgt spid="118786"/>
                                        </p:tgtEl>
                                        <p:attrNameLst>
                                          <p:attrName>ppt_x</p:attrName>
                                        </p:attrNameLst>
                                      </p:cBhvr>
                                      <p:tavLst>
                                        <p:tav tm="0">
                                          <p:val>
                                            <p:strVal val="0-#ppt_w/2"/>
                                          </p:val>
                                        </p:tav>
                                        <p:tav tm="100000">
                                          <p:val>
                                            <p:strVal val="#ppt_x"/>
                                          </p:val>
                                        </p:tav>
                                      </p:tavLst>
                                    </p:anim>
                                    <p:anim calcmode="lin" valueType="num">
                                      <p:cBhvr additive="base">
                                        <p:cTn id="8" dur="500" fill="hold"/>
                                        <p:tgtEl>
                                          <p:spTgt spid="11878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8787"/>
                                        </p:tgtEl>
                                        <p:attrNameLst>
                                          <p:attrName>style.visibility</p:attrName>
                                        </p:attrNameLst>
                                      </p:cBhvr>
                                      <p:to>
                                        <p:strVal val="visible"/>
                                      </p:to>
                                    </p:set>
                                    <p:anim calcmode="lin" valueType="num">
                                      <p:cBhvr additive="base">
                                        <p:cTn id="13" dur="500" fill="hold"/>
                                        <p:tgtEl>
                                          <p:spTgt spid="118787"/>
                                        </p:tgtEl>
                                        <p:attrNameLst>
                                          <p:attrName>ppt_x</p:attrName>
                                        </p:attrNameLst>
                                      </p:cBhvr>
                                      <p:tavLst>
                                        <p:tav tm="0">
                                          <p:val>
                                            <p:strVal val="0-#ppt_w/2"/>
                                          </p:val>
                                        </p:tav>
                                        <p:tav tm="100000">
                                          <p:val>
                                            <p:strVal val="#ppt_x"/>
                                          </p:val>
                                        </p:tav>
                                      </p:tavLst>
                                    </p:anim>
                                    <p:anim calcmode="lin" valueType="num">
                                      <p:cBhvr additive="base">
                                        <p:cTn id="14" dur="500" fill="hold"/>
                                        <p:tgtEl>
                                          <p:spTgt spid="11878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18790"/>
                                        </p:tgtEl>
                                        <p:attrNameLst>
                                          <p:attrName>style.visibility</p:attrName>
                                        </p:attrNameLst>
                                      </p:cBhvr>
                                      <p:to>
                                        <p:strVal val="visible"/>
                                      </p:to>
                                    </p:set>
                                    <p:anim calcmode="lin" valueType="num">
                                      <p:cBhvr additive="base">
                                        <p:cTn id="19" dur="500" fill="hold"/>
                                        <p:tgtEl>
                                          <p:spTgt spid="118790"/>
                                        </p:tgtEl>
                                        <p:attrNameLst>
                                          <p:attrName>ppt_x</p:attrName>
                                        </p:attrNameLst>
                                      </p:cBhvr>
                                      <p:tavLst>
                                        <p:tav tm="0">
                                          <p:val>
                                            <p:strVal val="0-#ppt_w/2"/>
                                          </p:val>
                                        </p:tav>
                                        <p:tav tm="100000">
                                          <p:val>
                                            <p:strVal val="#ppt_x"/>
                                          </p:val>
                                        </p:tav>
                                      </p:tavLst>
                                    </p:anim>
                                    <p:anim calcmode="lin" valueType="num">
                                      <p:cBhvr additive="base">
                                        <p:cTn id="20" dur="500" fill="hold"/>
                                        <p:tgtEl>
                                          <p:spTgt spid="1187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86" grpId="0" autoUpdateAnimBg="0"/>
      <p:bldP spid="118787" grpId="0" autoUpdateAnimBg="0"/>
      <p:bldP spid="118790" grpId="0" autoUpdateAnimBg="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1"/>
          <p:cNvSpPr>
            <a:spLocks noGrp="1"/>
          </p:cNvSpPr>
          <p:nvPr>
            <p:ph type="ftr" sz="quarter" idx="10"/>
          </p:nvPr>
        </p:nvSpPr>
        <p:spPr/>
        <p:txBody>
          <a:bodyPr/>
          <a:lstStyle/>
          <a:p>
            <a:endParaRPr lang="en-US"/>
          </a:p>
        </p:txBody>
      </p:sp>
      <p:sp>
        <p:nvSpPr>
          <p:cNvPr id="126978" name="Rectangle 2"/>
          <p:cNvSpPr>
            <a:spLocks noChangeArrowheads="1"/>
          </p:cNvSpPr>
          <p:nvPr/>
        </p:nvSpPr>
        <p:spPr bwMode="auto">
          <a:xfrm>
            <a:off x="0" y="0"/>
            <a:ext cx="9144000" cy="641350"/>
          </a:xfrm>
          <a:prstGeom prst="rect">
            <a:avLst/>
          </a:prstGeom>
          <a:noFill/>
          <a:ln w="9525">
            <a:noFill/>
            <a:miter lim="800000"/>
            <a:headEnd/>
            <a:tailEnd/>
          </a:ln>
          <a:effectLst/>
        </p:spPr>
        <p:txBody>
          <a:bodyPr>
            <a:spAutoFit/>
          </a:bodyPr>
          <a:lstStyle/>
          <a:p>
            <a:pPr>
              <a:spcBef>
                <a:spcPct val="50000"/>
              </a:spcBef>
            </a:pPr>
            <a:r>
              <a:rPr lang="en-US" sz="3600" b="1">
                <a:solidFill>
                  <a:schemeClr val="tx1"/>
                </a:solidFill>
                <a:effectLst>
                  <a:outerShdw blurRad="38100" dist="38100" dir="2700000" algn="tl">
                    <a:srgbClr val="000000"/>
                  </a:outerShdw>
                </a:effectLst>
              </a:rPr>
              <a:t>DELETING FILES:</a:t>
            </a:r>
            <a:endParaRPr lang="en-US" sz="3200" b="1">
              <a:solidFill>
                <a:schemeClr val="tx1"/>
              </a:solidFill>
              <a:effectLst>
                <a:outerShdw blurRad="38100" dist="38100" dir="2700000" algn="tl">
                  <a:srgbClr val="000000"/>
                </a:outerShdw>
              </a:effectLst>
            </a:endParaRPr>
          </a:p>
        </p:txBody>
      </p:sp>
      <p:sp>
        <p:nvSpPr>
          <p:cNvPr id="126979" name="Rectangle 3"/>
          <p:cNvSpPr>
            <a:spLocks noChangeArrowheads="1"/>
          </p:cNvSpPr>
          <p:nvPr/>
        </p:nvSpPr>
        <p:spPr bwMode="auto">
          <a:xfrm>
            <a:off x="0" y="908050"/>
            <a:ext cx="9144000" cy="1554163"/>
          </a:xfrm>
          <a:prstGeom prst="rect">
            <a:avLst/>
          </a:prstGeom>
          <a:noFill/>
          <a:ln w="9525">
            <a:noFill/>
            <a:miter lim="800000"/>
            <a:headEnd/>
            <a:tailEnd/>
          </a:ln>
          <a:effectLst/>
        </p:spPr>
        <p:txBody>
          <a:bodyPr>
            <a:spAutoFit/>
          </a:bodyPr>
          <a:lstStyle/>
          <a:p>
            <a:pPr>
              <a:spcBef>
                <a:spcPct val="50000"/>
              </a:spcBef>
            </a:pPr>
            <a:r>
              <a:rPr lang="en-US" sz="3200" b="1">
                <a:solidFill>
                  <a:schemeClr val="tx1"/>
                </a:solidFill>
                <a:effectLst>
                  <a:outerShdw blurRad="38100" dist="38100" dir="2700000" algn="tl">
                    <a:srgbClr val="000000"/>
                  </a:outerShdw>
                </a:effectLst>
              </a:rPr>
              <a:t>Files can be removed one at a time or several files at a time by using wild cards. The commands are DEL or ERASE. </a:t>
            </a:r>
          </a:p>
        </p:txBody>
      </p:sp>
      <p:sp>
        <p:nvSpPr>
          <p:cNvPr id="126980" name="Rectangle 4"/>
          <p:cNvSpPr>
            <a:spLocks noChangeArrowheads="1"/>
          </p:cNvSpPr>
          <p:nvPr/>
        </p:nvSpPr>
        <p:spPr bwMode="auto">
          <a:xfrm>
            <a:off x="0" y="2895600"/>
            <a:ext cx="9144000" cy="579438"/>
          </a:xfrm>
          <a:prstGeom prst="rect">
            <a:avLst/>
          </a:prstGeom>
          <a:noFill/>
          <a:ln w="9525">
            <a:noFill/>
            <a:miter lim="800000"/>
            <a:headEnd/>
            <a:tailEnd/>
          </a:ln>
          <a:effectLst/>
        </p:spPr>
        <p:txBody>
          <a:bodyPr>
            <a:spAutoFit/>
          </a:bodyPr>
          <a:lstStyle/>
          <a:p>
            <a:pPr>
              <a:spcBef>
                <a:spcPct val="50000"/>
              </a:spcBef>
            </a:pPr>
            <a:r>
              <a:rPr lang="en-US" sz="3200" b="1">
                <a:solidFill>
                  <a:schemeClr val="tx1"/>
                </a:solidFill>
                <a:effectLst>
                  <a:outerShdw blurRad="38100" dist="38100" dir="2700000" algn="tl">
                    <a:srgbClr val="000000"/>
                  </a:outerShdw>
                </a:effectLst>
              </a:rPr>
              <a:t>DEL   BIODATA.DOC       </a:t>
            </a:r>
            <a:r>
              <a:rPr lang="en-US" sz="2000" b="1">
                <a:solidFill>
                  <a:srgbClr val="5B7755"/>
                </a:solidFill>
                <a:effectLst>
                  <a:outerShdw blurRad="38100" dist="38100" dir="2700000" algn="tl">
                    <a:srgbClr val="000000"/>
                  </a:outerShdw>
                </a:effectLst>
              </a:rPr>
              <a:t>Deletes the file BIODATA.DOC.</a:t>
            </a:r>
          </a:p>
        </p:txBody>
      </p:sp>
      <p:sp>
        <p:nvSpPr>
          <p:cNvPr id="126981" name="Rectangle 5"/>
          <p:cNvSpPr>
            <a:spLocks noChangeArrowheads="1"/>
          </p:cNvSpPr>
          <p:nvPr/>
        </p:nvSpPr>
        <p:spPr bwMode="auto">
          <a:xfrm>
            <a:off x="0" y="3657600"/>
            <a:ext cx="9144000" cy="579438"/>
          </a:xfrm>
          <a:prstGeom prst="rect">
            <a:avLst/>
          </a:prstGeom>
          <a:noFill/>
          <a:ln w="9525">
            <a:noFill/>
            <a:miter lim="800000"/>
            <a:headEnd/>
            <a:tailEnd/>
          </a:ln>
          <a:effectLst/>
        </p:spPr>
        <p:txBody>
          <a:bodyPr>
            <a:spAutoFit/>
          </a:bodyPr>
          <a:lstStyle/>
          <a:p>
            <a:pPr>
              <a:spcBef>
                <a:spcPct val="50000"/>
              </a:spcBef>
            </a:pPr>
            <a:r>
              <a:rPr lang="en-US" sz="3200" b="1">
                <a:solidFill>
                  <a:schemeClr val="tx1"/>
                </a:solidFill>
                <a:effectLst>
                  <a:outerShdw blurRad="38100" dist="38100" dir="2700000" algn="tl">
                    <a:srgbClr val="000000"/>
                  </a:outerShdw>
                </a:effectLst>
              </a:rPr>
              <a:t>DEL   *.txt       </a:t>
            </a:r>
            <a:r>
              <a:rPr lang="en-US" sz="2000" b="1">
                <a:solidFill>
                  <a:srgbClr val="5B7755"/>
                </a:solidFill>
                <a:effectLst>
                  <a:outerShdw blurRad="38100" dist="38100" dir="2700000" algn="tl">
                    <a:srgbClr val="000000"/>
                  </a:outerShdw>
                </a:effectLst>
              </a:rPr>
              <a:t>Deletes all files having extension .TXT</a:t>
            </a:r>
          </a:p>
        </p:txBody>
      </p:sp>
      <p:sp>
        <p:nvSpPr>
          <p:cNvPr id="126982" name="Rectangle 6"/>
          <p:cNvSpPr>
            <a:spLocks noChangeArrowheads="1"/>
          </p:cNvSpPr>
          <p:nvPr/>
        </p:nvSpPr>
        <p:spPr bwMode="auto">
          <a:xfrm>
            <a:off x="0" y="4419600"/>
            <a:ext cx="9144000" cy="579438"/>
          </a:xfrm>
          <a:prstGeom prst="rect">
            <a:avLst/>
          </a:prstGeom>
          <a:noFill/>
          <a:ln w="9525">
            <a:noFill/>
            <a:miter lim="800000"/>
            <a:headEnd/>
            <a:tailEnd/>
          </a:ln>
          <a:effectLst/>
        </p:spPr>
        <p:txBody>
          <a:bodyPr>
            <a:spAutoFit/>
          </a:bodyPr>
          <a:lstStyle/>
          <a:p>
            <a:pPr>
              <a:spcBef>
                <a:spcPct val="50000"/>
              </a:spcBef>
            </a:pPr>
            <a:r>
              <a:rPr lang="en-US" sz="3200" b="1">
                <a:solidFill>
                  <a:schemeClr val="tx1"/>
                </a:solidFill>
                <a:effectLst>
                  <a:outerShdw blurRad="38100" dist="38100" dir="2700000" algn="tl">
                    <a:srgbClr val="000000"/>
                  </a:outerShdw>
                </a:effectLst>
              </a:rPr>
              <a:t>DEL   *.*     </a:t>
            </a:r>
            <a:r>
              <a:rPr lang="en-US" b="1">
                <a:solidFill>
                  <a:srgbClr val="5B7755"/>
                </a:solidFill>
                <a:effectLst>
                  <a:outerShdw blurRad="38100" dist="38100" dir="2700000" algn="tl">
                    <a:srgbClr val="000000"/>
                  </a:outerShdw>
                </a:effectLst>
              </a:rPr>
              <a:t>Deletes all the files.</a:t>
            </a:r>
          </a:p>
        </p:txBody>
      </p:sp>
      <p:sp>
        <p:nvSpPr>
          <p:cNvPr id="126983" name="Rectangle 7"/>
          <p:cNvSpPr>
            <a:spLocks noChangeArrowheads="1"/>
          </p:cNvSpPr>
          <p:nvPr/>
        </p:nvSpPr>
        <p:spPr bwMode="auto">
          <a:xfrm>
            <a:off x="0" y="5257800"/>
            <a:ext cx="9144000" cy="1066800"/>
          </a:xfrm>
          <a:prstGeom prst="rect">
            <a:avLst/>
          </a:prstGeom>
          <a:noFill/>
          <a:ln w="9525">
            <a:noFill/>
            <a:miter lim="800000"/>
            <a:headEnd/>
            <a:tailEnd/>
          </a:ln>
          <a:effectLst/>
        </p:spPr>
        <p:txBody>
          <a:bodyPr>
            <a:spAutoFit/>
          </a:bodyPr>
          <a:lstStyle/>
          <a:p>
            <a:pPr>
              <a:spcBef>
                <a:spcPct val="50000"/>
              </a:spcBef>
            </a:pPr>
            <a:r>
              <a:rPr lang="en-US" sz="3200" b="1">
                <a:solidFill>
                  <a:srgbClr val="C80417"/>
                </a:solidFill>
                <a:effectLst>
                  <a:outerShdw blurRad="38100" dist="38100" dir="2700000" algn="tl">
                    <a:srgbClr val="000000"/>
                  </a:outerShdw>
                </a:effectLst>
              </a:rPr>
              <a:t>The command ERASE can also be used the same way in place of DEL.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26978"/>
                                        </p:tgtEl>
                                        <p:attrNameLst>
                                          <p:attrName>style.visibility</p:attrName>
                                        </p:attrNameLst>
                                      </p:cBhvr>
                                      <p:to>
                                        <p:strVal val="visible"/>
                                      </p:to>
                                    </p:set>
                                    <p:anim calcmode="lin" valueType="num">
                                      <p:cBhvr additive="base">
                                        <p:cTn id="7" dur="500" fill="hold"/>
                                        <p:tgtEl>
                                          <p:spTgt spid="126978"/>
                                        </p:tgtEl>
                                        <p:attrNameLst>
                                          <p:attrName>ppt_x</p:attrName>
                                        </p:attrNameLst>
                                      </p:cBhvr>
                                      <p:tavLst>
                                        <p:tav tm="0">
                                          <p:val>
                                            <p:strVal val="0-#ppt_w/2"/>
                                          </p:val>
                                        </p:tav>
                                        <p:tav tm="100000">
                                          <p:val>
                                            <p:strVal val="#ppt_x"/>
                                          </p:val>
                                        </p:tav>
                                      </p:tavLst>
                                    </p:anim>
                                    <p:anim calcmode="lin" valueType="num">
                                      <p:cBhvr additive="base">
                                        <p:cTn id="8" dur="500" fill="hold"/>
                                        <p:tgtEl>
                                          <p:spTgt spid="12697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26979"/>
                                        </p:tgtEl>
                                        <p:attrNameLst>
                                          <p:attrName>style.visibility</p:attrName>
                                        </p:attrNameLst>
                                      </p:cBhvr>
                                      <p:to>
                                        <p:strVal val="visible"/>
                                      </p:to>
                                    </p:set>
                                    <p:anim calcmode="lin" valueType="num">
                                      <p:cBhvr additive="base">
                                        <p:cTn id="13" dur="500" fill="hold"/>
                                        <p:tgtEl>
                                          <p:spTgt spid="126979"/>
                                        </p:tgtEl>
                                        <p:attrNameLst>
                                          <p:attrName>ppt_x</p:attrName>
                                        </p:attrNameLst>
                                      </p:cBhvr>
                                      <p:tavLst>
                                        <p:tav tm="0">
                                          <p:val>
                                            <p:strVal val="0-#ppt_w/2"/>
                                          </p:val>
                                        </p:tav>
                                        <p:tav tm="100000">
                                          <p:val>
                                            <p:strVal val="#ppt_x"/>
                                          </p:val>
                                        </p:tav>
                                      </p:tavLst>
                                    </p:anim>
                                    <p:anim calcmode="lin" valueType="num">
                                      <p:cBhvr additive="base">
                                        <p:cTn id="14" dur="500" fill="hold"/>
                                        <p:tgtEl>
                                          <p:spTgt spid="12697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26980"/>
                                        </p:tgtEl>
                                        <p:attrNameLst>
                                          <p:attrName>style.visibility</p:attrName>
                                        </p:attrNameLst>
                                      </p:cBhvr>
                                      <p:to>
                                        <p:strVal val="visible"/>
                                      </p:to>
                                    </p:set>
                                    <p:anim calcmode="lin" valueType="num">
                                      <p:cBhvr additive="base">
                                        <p:cTn id="19" dur="500" fill="hold"/>
                                        <p:tgtEl>
                                          <p:spTgt spid="126980"/>
                                        </p:tgtEl>
                                        <p:attrNameLst>
                                          <p:attrName>ppt_x</p:attrName>
                                        </p:attrNameLst>
                                      </p:cBhvr>
                                      <p:tavLst>
                                        <p:tav tm="0">
                                          <p:val>
                                            <p:strVal val="0-#ppt_w/2"/>
                                          </p:val>
                                        </p:tav>
                                        <p:tav tm="100000">
                                          <p:val>
                                            <p:strVal val="#ppt_x"/>
                                          </p:val>
                                        </p:tav>
                                      </p:tavLst>
                                    </p:anim>
                                    <p:anim calcmode="lin" valueType="num">
                                      <p:cBhvr additive="base">
                                        <p:cTn id="20" dur="500" fill="hold"/>
                                        <p:tgtEl>
                                          <p:spTgt spid="12698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26981"/>
                                        </p:tgtEl>
                                        <p:attrNameLst>
                                          <p:attrName>style.visibility</p:attrName>
                                        </p:attrNameLst>
                                      </p:cBhvr>
                                      <p:to>
                                        <p:strVal val="visible"/>
                                      </p:to>
                                    </p:set>
                                    <p:anim calcmode="lin" valueType="num">
                                      <p:cBhvr additive="base">
                                        <p:cTn id="25" dur="500" fill="hold"/>
                                        <p:tgtEl>
                                          <p:spTgt spid="126981"/>
                                        </p:tgtEl>
                                        <p:attrNameLst>
                                          <p:attrName>ppt_x</p:attrName>
                                        </p:attrNameLst>
                                      </p:cBhvr>
                                      <p:tavLst>
                                        <p:tav tm="0">
                                          <p:val>
                                            <p:strVal val="0-#ppt_w/2"/>
                                          </p:val>
                                        </p:tav>
                                        <p:tav tm="100000">
                                          <p:val>
                                            <p:strVal val="#ppt_x"/>
                                          </p:val>
                                        </p:tav>
                                      </p:tavLst>
                                    </p:anim>
                                    <p:anim calcmode="lin" valueType="num">
                                      <p:cBhvr additive="base">
                                        <p:cTn id="26" dur="500" fill="hold"/>
                                        <p:tgtEl>
                                          <p:spTgt spid="126981"/>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26982"/>
                                        </p:tgtEl>
                                        <p:attrNameLst>
                                          <p:attrName>style.visibility</p:attrName>
                                        </p:attrNameLst>
                                      </p:cBhvr>
                                      <p:to>
                                        <p:strVal val="visible"/>
                                      </p:to>
                                    </p:set>
                                    <p:anim calcmode="lin" valueType="num">
                                      <p:cBhvr additive="base">
                                        <p:cTn id="31" dur="500" fill="hold"/>
                                        <p:tgtEl>
                                          <p:spTgt spid="126982"/>
                                        </p:tgtEl>
                                        <p:attrNameLst>
                                          <p:attrName>ppt_x</p:attrName>
                                        </p:attrNameLst>
                                      </p:cBhvr>
                                      <p:tavLst>
                                        <p:tav tm="0">
                                          <p:val>
                                            <p:strVal val="0-#ppt_w/2"/>
                                          </p:val>
                                        </p:tav>
                                        <p:tav tm="100000">
                                          <p:val>
                                            <p:strVal val="#ppt_x"/>
                                          </p:val>
                                        </p:tav>
                                      </p:tavLst>
                                    </p:anim>
                                    <p:anim calcmode="lin" valueType="num">
                                      <p:cBhvr additive="base">
                                        <p:cTn id="32" dur="500" fill="hold"/>
                                        <p:tgtEl>
                                          <p:spTgt spid="126982"/>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26983"/>
                                        </p:tgtEl>
                                        <p:attrNameLst>
                                          <p:attrName>style.visibility</p:attrName>
                                        </p:attrNameLst>
                                      </p:cBhvr>
                                      <p:to>
                                        <p:strVal val="visible"/>
                                      </p:to>
                                    </p:set>
                                    <p:anim calcmode="lin" valueType="num">
                                      <p:cBhvr additive="base">
                                        <p:cTn id="37" dur="500" fill="hold"/>
                                        <p:tgtEl>
                                          <p:spTgt spid="126983"/>
                                        </p:tgtEl>
                                        <p:attrNameLst>
                                          <p:attrName>ppt_x</p:attrName>
                                        </p:attrNameLst>
                                      </p:cBhvr>
                                      <p:tavLst>
                                        <p:tav tm="0">
                                          <p:val>
                                            <p:strVal val="0-#ppt_w/2"/>
                                          </p:val>
                                        </p:tav>
                                        <p:tav tm="100000">
                                          <p:val>
                                            <p:strVal val="#ppt_x"/>
                                          </p:val>
                                        </p:tav>
                                      </p:tavLst>
                                    </p:anim>
                                    <p:anim calcmode="lin" valueType="num">
                                      <p:cBhvr additive="base">
                                        <p:cTn id="38" dur="500" fill="hold"/>
                                        <p:tgtEl>
                                          <p:spTgt spid="12698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78" grpId="0" autoUpdateAnimBg="0"/>
      <p:bldP spid="126979" grpId="0" autoUpdateAnimBg="0"/>
      <p:bldP spid="126980" grpId="0" autoUpdateAnimBg="0"/>
      <p:bldP spid="126981" grpId="0" autoUpdateAnimBg="0"/>
      <p:bldP spid="126982" grpId="0" autoUpdateAnimBg="0"/>
      <p:bldP spid="126983"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1"/>
          <p:cNvSpPr>
            <a:spLocks noGrp="1"/>
          </p:cNvSpPr>
          <p:nvPr>
            <p:ph type="ftr" sz="quarter" idx="10"/>
          </p:nvPr>
        </p:nvSpPr>
        <p:spPr/>
        <p:txBody>
          <a:bodyPr/>
          <a:lstStyle/>
          <a:p>
            <a:endParaRPr lang="en-US"/>
          </a:p>
        </p:txBody>
      </p:sp>
      <p:sp>
        <p:nvSpPr>
          <p:cNvPr id="10242" name="Text Box 2"/>
          <p:cNvSpPr txBox="1">
            <a:spLocks noChangeArrowheads="1"/>
          </p:cNvSpPr>
          <p:nvPr/>
        </p:nvSpPr>
        <p:spPr bwMode="auto">
          <a:xfrm>
            <a:off x="457200" y="381000"/>
            <a:ext cx="8229600" cy="762000"/>
          </a:xfrm>
          <a:prstGeom prst="rect">
            <a:avLst/>
          </a:prstGeom>
          <a:noFill/>
          <a:ln w="9525">
            <a:noFill/>
            <a:miter lim="800000"/>
            <a:headEnd/>
            <a:tailEnd/>
          </a:ln>
          <a:effectLst/>
        </p:spPr>
        <p:txBody>
          <a:bodyPr>
            <a:spAutoFit/>
          </a:bodyPr>
          <a:lstStyle/>
          <a:p>
            <a:pPr algn="ctr" eaLnBrk="0" hangingPunct="0"/>
            <a:r>
              <a:rPr lang="en-US" sz="4400" b="1">
                <a:solidFill>
                  <a:schemeClr val="tx1"/>
                </a:solidFill>
                <a:latin typeface="Times New Roman" pitchFamily="18" charset="0"/>
              </a:rPr>
              <a:t>Characteristics of Computer</a:t>
            </a:r>
            <a:r>
              <a:rPr lang="en-US" sz="3200">
                <a:solidFill>
                  <a:schemeClr val="tx1"/>
                </a:solidFill>
                <a:latin typeface="Times New Roman" pitchFamily="18" charset="0"/>
              </a:rPr>
              <a:t> </a:t>
            </a:r>
          </a:p>
        </p:txBody>
      </p:sp>
      <p:sp>
        <p:nvSpPr>
          <p:cNvPr id="10243" name="Text Box 3"/>
          <p:cNvSpPr txBox="1">
            <a:spLocks noChangeArrowheads="1"/>
          </p:cNvSpPr>
          <p:nvPr/>
        </p:nvSpPr>
        <p:spPr bwMode="auto">
          <a:xfrm>
            <a:off x="457200" y="1373188"/>
            <a:ext cx="8229600" cy="4111625"/>
          </a:xfrm>
          <a:prstGeom prst="rect">
            <a:avLst/>
          </a:prstGeom>
          <a:noFill/>
          <a:ln w="9525">
            <a:noFill/>
            <a:miter lim="800000"/>
            <a:headEnd/>
            <a:tailEnd/>
          </a:ln>
          <a:effectLst/>
        </p:spPr>
        <p:txBody>
          <a:bodyPr>
            <a:spAutoFit/>
          </a:bodyPr>
          <a:lstStyle/>
          <a:p>
            <a:pPr algn="ctr" eaLnBrk="0" hangingPunct="0"/>
            <a:r>
              <a:rPr lang="en-US" sz="4400">
                <a:solidFill>
                  <a:schemeClr val="tx1"/>
                </a:solidFill>
                <a:latin typeface="Times New Roman" pitchFamily="18" charset="0"/>
              </a:rPr>
              <a:t>SPEED</a:t>
            </a:r>
          </a:p>
          <a:p>
            <a:pPr algn="ctr" eaLnBrk="0" hangingPunct="0"/>
            <a:r>
              <a:rPr lang="en-US" sz="4400">
                <a:solidFill>
                  <a:schemeClr val="tx1"/>
                </a:solidFill>
                <a:latin typeface="Times New Roman" pitchFamily="18" charset="0"/>
              </a:rPr>
              <a:t>STORAGE</a:t>
            </a:r>
          </a:p>
          <a:p>
            <a:pPr algn="ctr" eaLnBrk="0" hangingPunct="0"/>
            <a:r>
              <a:rPr lang="en-US" sz="4400">
                <a:solidFill>
                  <a:schemeClr val="tx1"/>
                </a:solidFill>
                <a:latin typeface="Times New Roman" pitchFamily="18" charset="0"/>
              </a:rPr>
              <a:t>ACCURACY</a:t>
            </a:r>
          </a:p>
          <a:p>
            <a:pPr algn="ctr" eaLnBrk="0" hangingPunct="0"/>
            <a:r>
              <a:rPr lang="en-US" sz="4400">
                <a:solidFill>
                  <a:schemeClr val="tx1"/>
                </a:solidFill>
                <a:latin typeface="Times New Roman" pitchFamily="18" charset="0"/>
              </a:rPr>
              <a:t>VERSATILITY</a:t>
            </a:r>
          </a:p>
          <a:p>
            <a:pPr algn="ctr" eaLnBrk="0" hangingPunct="0"/>
            <a:r>
              <a:rPr lang="en-US" sz="4400">
                <a:solidFill>
                  <a:schemeClr val="tx1"/>
                </a:solidFill>
                <a:latin typeface="Times New Roman" pitchFamily="18" charset="0"/>
              </a:rPr>
              <a:t>AUTOMATION</a:t>
            </a:r>
          </a:p>
          <a:p>
            <a:pPr algn="ctr" eaLnBrk="0" hangingPunct="0"/>
            <a:r>
              <a:rPr lang="en-US" sz="4400">
                <a:solidFill>
                  <a:schemeClr val="tx1"/>
                </a:solidFill>
                <a:latin typeface="Times New Roman" pitchFamily="18" charset="0"/>
              </a:rPr>
              <a:t>DILIGENCE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024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grpId="0" nodeType="clickEffect">
                                  <p:stCondLst>
                                    <p:cond delay="0"/>
                                  </p:stCondLst>
                                  <p:iterate type="wd">
                                    <p:tmPct val="100000"/>
                                  </p:iterate>
                                  <p:childTnLst>
                                    <p:set>
                                      <p:cBhvr>
                                        <p:cTn id="10" dur="1" fill="hold">
                                          <p:stCondLst>
                                            <p:cond delay="0"/>
                                          </p:stCondLst>
                                        </p:cTn>
                                        <p:tgtEl>
                                          <p:spTgt spid="10243"/>
                                        </p:tgtEl>
                                        <p:attrNameLst>
                                          <p:attrName>style.visibility</p:attrName>
                                        </p:attrNameLst>
                                      </p:cBhvr>
                                      <p:to>
                                        <p:strVal val="visible"/>
                                      </p:to>
                                    </p:set>
                                    <p:anim calcmode="lin" valueType="num">
                                      <p:cBhvr additive="base">
                                        <p:cTn id="11" dur="300" fill="hold"/>
                                        <p:tgtEl>
                                          <p:spTgt spid="10243"/>
                                        </p:tgtEl>
                                        <p:attrNameLst>
                                          <p:attrName>ppt_x</p:attrName>
                                        </p:attrNameLst>
                                      </p:cBhvr>
                                      <p:tavLst>
                                        <p:tav tm="0">
                                          <p:val>
                                            <p:strVal val="0-#ppt_w/2"/>
                                          </p:val>
                                        </p:tav>
                                        <p:tav tm="100000">
                                          <p:val>
                                            <p:strVal val="#ppt_x"/>
                                          </p:val>
                                        </p:tav>
                                      </p:tavLst>
                                    </p:anim>
                                    <p:anim calcmode="lin" valueType="num">
                                      <p:cBhvr additive="base">
                                        <p:cTn id="12" dur="300" fill="hold"/>
                                        <p:tgtEl>
                                          <p:spTgt spid="102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autoUpdateAnimBg="0"/>
      <p:bldP spid="10243" grpId="0" autoUpdateAnimBg="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1"/>
          <p:cNvSpPr>
            <a:spLocks noGrp="1"/>
          </p:cNvSpPr>
          <p:nvPr>
            <p:ph type="ftr" sz="quarter" idx="10"/>
          </p:nvPr>
        </p:nvSpPr>
        <p:spPr/>
        <p:txBody>
          <a:bodyPr/>
          <a:lstStyle/>
          <a:p>
            <a:endParaRPr lang="en-US"/>
          </a:p>
        </p:txBody>
      </p:sp>
      <p:sp>
        <p:nvSpPr>
          <p:cNvPr id="128002" name="Rectangle 2"/>
          <p:cNvSpPr>
            <a:spLocks noChangeArrowheads="1"/>
          </p:cNvSpPr>
          <p:nvPr/>
        </p:nvSpPr>
        <p:spPr bwMode="auto">
          <a:xfrm>
            <a:off x="0" y="0"/>
            <a:ext cx="9144000" cy="641350"/>
          </a:xfrm>
          <a:prstGeom prst="rect">
            <a:avLst/>
          </a:prstGeom>
          <a:noFill/>
          <a:ln w="9525">
            <a:noFill/>
            <a:miter lim="800000"/>
            <a:headEnd/>
            <a:tailEnd/>
          </a:ln>
          <a:effectLst/>
        </p:spPr>
        <p:txBody>
          <a:bodyPr>
            <a:spAutoFit/>
          </a:bodyPr>
          <a:lstStyle/>
          <a:p>
            <a:pPr>
              <a:spcBef>
                <a:spcPct val="50000"/>
              </a:spcBef>
            </a:pPr>
            <a:r>
              <a:rPr lang="en-US" sz="3600" b="1">
                <a:solidFill>
                  <a:schemeClr val="tx1"/>
                </a:solidFill>
                <a:effectLst>
                  <a:outerShdw blurRad="38100" dist="38100" dir="2700000" algn="tl">
                    <a:srgbClr val="000000"/>
                  </a:outerShdw>
                </a:effectLst>
              </a:rPr>
              <a:t>RENAME FILES:</a:t>
            </a:r>
            <a:endParaRPr lang="en-US" sz="3600" b="1">
              <a:solidFill>
                <a:srgbClr val="5B7755"/>
              </a:solidFill>
              <a:effectLst>
                <a:outerShdw blurRad="38100" dist="38100" dir="2700000" algn="tl">
                  <a:srgbClr val="000000"/>
                </a:outerShdw>
              </a:effectLst>
            </a:endParaRPr>
          </a:p>
        </p:txBody>
      </p:sp>
      <p:sp>
        <p:nvSpPr>
          <p:cNvPr id="128003" name="Rectangle 3"/>
          <p:cNvSpPr>
            <a:spLocks noChangeArrowheads="1"/>
          </p:cNvSpPr>
          <p:nvPr/>
        </p:nvSpPr>
        <p:spPr bwMode="auto">
          <a:xfrm>
            <a:off x="0" y="1143000"/>
            <a:ext cx="9144000" cy="1311275"/>
          </a:xfrm>
          <a:prstGeom prst="rect">
            <a:avLst/>
          </a:prstGeom>
          <a:noFill/>
          <a:ln w="9525">
            <a:noFill/>
            <a:miter lim="800000"/>
            <a:headEnd/>
            <a:tailEnd/>
          </a:ln>
          <a:effectLst/>
        </p:spPr>
        <p:txBody>
          <a:bodyPr>
            <a:spAutoFit/>
          </a:bodyPr>
          <a:lstStyle/>
          <a:p>
            <a:pPr>
              <a:spcBef>
                <a:spcPct val="50000"/>
              </a:spcBef>
            </a:pPr>
            <a:r>
              <a:rPr lang="en-US" sz="3200" b="1">
                <a:solidFill>
                  <a:srgbClr val="FD6905"/>
                </a:solidFill>
                <a:effectLst>
                  <a:outerShdw blurRad="38100" dist="38100" dir="2700000" algn="tl">
                    <a:srgbClr val="000000"/>
                  </a:outerShdw>
                </a:effectLst>
              </a:rPr>
              <a:t>SYNTAX :</a:t>
            </a:r>
          </a:p>
          <a:p>
            <a:pPr>
              <a:spcBef>
                <a:spcPct val="50000"/>
              </a:spcBef>
            </a:pPr>
            <a:r>
              <a:rPr lang="en-US" sz="3200" b="1">
                <a:solidFill>
                  <a:srgbClr val="FD6905"/>
                </a:solidFill>
                <a:effectLst>
                  <a:outerShdw blurRad="38100" dist="38100" dir="2700000" algn="tl">
                    <a:srgbClr val="000000"/>
                  </a:outerShdw>
                </a:effectLst>
              </a:rPr>
              <a:t>REN  OLD-NAME   NEW-NAME</a:t>
            </a:r>
          </a:p>
        </p:txBody>
      </p:sp>
      <p:sp>
        <p:nvSpPr>
          <p:cNvPr id="128004" name="Rectangle 4"/>
          <p:cNvSpPr>
            <a:spLocks noChangeArrowheads="1"/>
          </p:cNvSpPr>
          <p:nvPr/>
        </p:nvSpPr>
        <p:spPr bwMode="auto">
          <a:xfrm>
            <a:off x="0" y="2743200"/>
            <a:ext cx="9144000" cy="1127125"/>
          </a:xfrm>
          <a:prstGeom prst="rect">
            <a:avLst/>
          </a:prstGeom>
          <a:noFill/>
          <a:ln w="9525">
            <a:noFill/>
            <a:miter lim="800000"/>
            <a:headEnd/>
            <a:tailEnd/>
          </a:ln>
          <a:effectLst/>
        </p:spPr>
        <p:txBody>
          <a:bodyPr>
            <a:spAutoFit/>
          </a:bodyPr>
          <a:lstStyle/>
          <a:p>
            <a:pPr>
              <a:spcBef>
                <a:spcPct val="50000"/>
              </a:spcBef>
            </a:pPr>
            <a:r>
              <a:rPr lang="en-US" sz="3200" b="1">
                <a:solidFill>
                  <a:schemeClr val="tx1"/>
                </a:solidFill>
                <a:effectLst>
                  <a:outerShdw blurRad="38100" dist="38100" dir="2700000" algn="tl">
                    <a:srgbClr val="000000"/>
                  </a:outerShdw>
                </a:effectLst>
              </a:rPr>
              <a:t>REN   STUDENT.99   STUDENT.00</a:t>
            </a:r>
          </a:p>
          <a:p>
            <a:pPr>
              <a:spcBef>
                <a:spcPct val="50000"/>
              </a:spcBef>
            </a:pPr>
            <a:r>
              <a:rPr lang="en-US" b="1">
                <a:solidFill>
                  <a:srgbClr val="57AD43"/>
                </a:solidFill>
                <a:effectLst>
                  <a:outerShdw blurRad="38100" dist="38100" dir="2700000" algn="tl">
                    <a:srgbClr val="000000"/>
                  </a:outerShdw>
                </a:effectLst>
              </a:rPr>
              <a:t>The name of the file STUDENT.99 changes to STUDENT.00</a:t>
            </a:r>
          </a:p>
        </p:txBody>
      </p:sp>
      <p:sp>
        <p:nvSpPr>
          <p:cNvPr id="128005" name="Rectangle 5"/>
          <p:cNvSpPr>
            <a:spLocks noChangeArrowheads="1"/>
          </p:cNvSpPr>
          <p:nvPr/>
        </p:nvSpPr>
        <p:spPr bwMode="auto">
          <a:xfrm>
            <a:off x="0" y="4419600"/>
            <a:ext cx="9144000" cy="1127125"/>
          </a:xfrm>
          <a:prstGeom prst="rect">
            <a:avLst/>
          </a:prstGeom>
          <a:noFill/>
          <a:ln w="9525">
            <a:noFill/>
            <a:miter lim="800000"/>
            <a:headEnd/>
            <a:tailEnd/>
          </a:ln>
          <a:effectLst/>
        </p:spPr>
        <p:txBody>
          <a:bodyPr>
            <a:spAutoFit/>
          </a:bodyPr>
          <a:lstStyle/>
          <a:p>
            <a:pPr>
              <a:spcBef>
                <a:spcPct val="50000"/>
              </a:spcBef>
            </a:pPr>
            <a:r>
              <a:rPr lang="en-US" sz="3200" b="1">
                <a:solidFill>
                  <a:schemeClr val="tx1"/>
                </a:solidFill>
                <a:effectLst>
                  <a:outerShdw blurRad="38100" dist="38100" dir="2700000" algn="tl">
                    <a:srgbClr val="000000"/>
                  </a:outerShdw>
                </a:effectLst>
              </a:rPr>
              <a:t>REN   *.99   *.00</a:t>
            </a:r>
          </a:p>
          <a:p>
            <a:pPr>
              <a:spcBef>
                <a:spcPct val="50000"/>
              </a:spcBef>
            </a:pPr>
            <a:r>
              <a:rPr lang="en-US" b="1">
                <a:solidFill>
                  <a:srgbClr val="57AD43"/>
                </a:solidFill>
                <a:effectLst>
                  <a:outerShdw blurRad="38100" dist="38100" dir="2700000" algn="tl">
                    <a:srgbClr val="000000"/>
                  </a:outerShdw>
                </a:effectLst>
              </a:rPr>
              <a:t>The extension of all .99 files change  to .00</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28002"/>
                                        </p:tgtEl>
                                        <p:attrNameLst>
                                          <p:attrName>style.visibility</p:attrName>
                                        </p:attrNameLst>
                                      </p:cBhvr>
                                      <p:to>
                                        <p:strVal val="visible"/>
                                      </p:to>
                                    </p:set>
                                    <p:anim calcmode="lin" valueType="num">
                                      <p:cBhvr additive="base">
                                        <p:cTn id="7" dur="500" fill="hold"/>
                                        <p:tgtEl>
                                          <p:spTgt spid="128002"/>
                                        </p:tgtEl>
                                        <p:attrNameLst>
                                          <p:attrName>ppt_x</p:attrName>
                                        </p:attrNameLst>
                                      </p:cBhvr>
                                      <p:tavLst>
                                        <p:tav tm="0">
                                          <p:val>
                                            <p:strVal val="0-#ppt_w/2"/>
                                          </p:val>
                                        </p:tav>
                                        <p:tav tm="100000">
                                          <p:val>
                                            <p:strVal val="#ppt_x"/>
                                          </p:val>
                                        </p:tav>
                                      </p:tavLst>
                                    </p:anim>
                                    <p:anim calcmode="lin" valueType="num">
                                      <p:cBhvr additive="base">
                                        <p:cTn id="8" dur="500" fill="hold"/>
                                        <p:tgtEl>
                                          <p:spTgt spid="12800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28003"/>
                                        </p:tgtEl>
                                        <p:attrNameLst>
                                          <p:attrName>style.visibility</p:attrName>
                                        </p:attrNameLst>
                                      </p:cBhvr>
                                      <p:to>
                                        <p:strVal val="visible"/>
                                      </p:to>
                                    </p:set>
                                    <p:anim calcmode="lin" valueType="num">
                                      <p:cBhvr additive="base">
                                        <p:cTn id="13" dur="500" fill="hold"/>
                                        <p:tgtEl>
                                          <p:spTgt spid="128003"/>
                                        </p:tgtEl>
                                        <p:attrNameLst>
                                          <p:attrName>ppt_x</p:attrName>
                                        </p:attrNameLst>
                                      </p:cBhvr>
                                      <p:tavLst>
                                        <p:tav tm="0">
                                          <p:val>
                                            <p:strVal val="0-#ppt_w/2"/>
                                          </p:val>
                                        </p:tav>
                                        <p:tav tm="100000">
                                          <p:val>
                                            <p:strVal val="#ppt_x"/>
                                          </p:val>
                                        </p:tav>
                                      </p:tavLst>
                                    </p:anim>
                                    <p:anim calcmode="lin" valueType="num">
                                      <p:cBhvr additive="base">
                                        <p:cTn id="14" dur="500" fill="hold"/>
                                        <p:tgtEl>
                                          <p:spTgt spid="12800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28004"/>
                                        </p:tgtEl>
                                        <p:attrNameLst>
                                          <p:attrName>style.visibility</p:attrName>
                                        </p:attrNameLst>
                                      </p:cBhvr>
                                      <p:to>
                                        <p:strVal val="visible"/>
                                      </p:to>
                                    </p:set>
                                    <p:anim calcmode="lin" valueType="num">
                                      <p:cBhvr additive="base">
                                        <p:cTn id="19" dur="500" fill="hold"/>
                                        <p:tgtEl>
                                          <p:spTgt spid="128004"/>
                                        </p:tgtEl>
                                        <p:attrNameLst>
                                          <p:attrName>ppt_x</p:attrName>
                                        </p:attrNameLst>
                                      </p:cBhvr>
                                      <p:tavLst>
                                        <p:tav tm="0">
                                          <p:val>
                                            <p:strVal val="0-#ppt_w/2"/>
                                          </p:val>
                                        </p:tav>
                                        <p:tav tm="100000">
                                          <p:val>
                                            <p:strVal val="#ppt_x"/>
                                          </p:val>
                                        </p:tav>
                                      </p:tavLst>
                                    </p:anim>
                                    <p:anim calcmode="lin" valueType="num">
                                      <p:cBhvr additive="base">
                                        <p:cTn id="20" dur="500" fill="hold"/>
                                        <p:tgtEl>
                                          <p:spTgt spid="12800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28005"/>
                                        </p:tgtEl>
                                        <p:attrNameLst>
                                          <p:attrName>style.visibility</p:attrName>
                                        </p:attrNameLst>
                                      </p:cBhvr>
                                      <p:to>
                                        <p:strVal val="visible"/>
                                      </p:to>
                                    </p:set>
                                    <p:anim calcmode="lin" valueType="num">
                                      <p:cBhvr additive="base">
                                        <p:cTn id="25" dur="500" fill="hold"/>
                                        <p:tgtEl>
                                          <p:spTgt spid="128005"/>
                                        </p:tgtEl>
                                        <p:attrNameLst>
                                          <p:attrName>ppt_x</p:attrName>
                                        </p:attrNameLst>
                                      </p:cBhvr>
                                      <p:tavLst>
                                        <p:tav tm="0">
                                          <p:val>
                                            <p:strVal val="0-#ppt_w/2"/>
                                          </p:val>
                                        </p:tav>
                                        <p:tav tm="100000">
                                          <p:val>
                                            <p:strVal val="#ppt_x"/>
                                          </p:val>
                                        </p:tav>
                                      </p:tavLst>
                                    </p:anim>
                                    <p:anim calcmode="lin" valueType="num">
                                      <p:cBhvr additive="base">
                                        <p:cTn id="26" dur="500" fill="hold"/>
                                        <p:tgtEl>
                                          <p:spTgt spid="12800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02" grpId="0" autoUpdateAnimBg="0"/>
      <p:bldP spid="128003" grpId="0" autoUpdateAnimBg="0"/>
      <p:bldP spid="128004" grpId="0" autoUpdateAnimBg="0"/>
      <p:bldP spid="128005" grpId="0" autoUpdateAnimBg="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1"/>
          <p:cNvSpPr>
            <a:spLocks noGrp="1"/>
          </p:cNvSpPr>
          <p:nvPr>
            <p:ph type="ftr" sz="quarter" idx="10"/>
          </p:nvPr>
        </p:nvSpPr>
        <p:spPr/>
        <p:txBody>
          <a:bodyPr/>
          <a:lstStyle/>
          <a:p>
            <a:endParaRPr lang="en-US"/>
          </a:p>
        </p:txBody>
      </p:sp>
      <p:sp>
        <p:nvSpPr>
          <p:cNvPr id="129026" name="Rectangle 2"/>
          <p:cNvSpPr>
            <a:spLocks noChangeArrowheads="1"/>
          </p:cNvSpPr>
          <p:nvPr/>
        </p:nvSpPr>
        <p:spPr bwMode="auto">
          <a:xfrm>
            <a:off x="0" y="0"/>
            <a:ext cx="9144000" cy="579438"/>
          </a:xfrm>
          <a:prstGeom prst="rect">
            <a:avLst/>
          </a:prstGeom>
          <a:noFill/>
          <a:ln w="9525">
            <a:noFill/>
            <a:miter lim="800000"/>
            <a:headEnd/>
            <a:tailEnd/>
          </a:ln>
          <a:effectLst/>
        </p:spPr>
        <p:txBody>
          <a:bodyPr>
            <a:spAutoFit/>
          </a:bodyPr>
          <a:lstStyle/>
          <a:p>
            <a:pPr>
              <a:spcBef>
                <a:spcPct val="50000"/>
              </a:spcBef>
            </a:pPr>
            <a:r>
              <a:rPr lang="en-US" sz="3200" b="1">
                <a:solidFill>
                  <a:schemeClr val="tx1"/>
                </a:solidFill>
                <a:effectLst>
                  <a:outerShdw blurRad="38100" dist="38100" dir="2700000" algn="tl">
                    <a:srgbClr val="000000"/>
                  </a:outerShdw>
                </a:effectLst>
              </a:rPr>
              <a:t>DIPLAYING FILE CONTENTS :</a:t>
            </a:r>
          </a:p>
        </p:txBody>
      </p:sp>
      <p:sp>
        <p:nvSpPr>
          <p:cNvPr id="129027" name="Rectangle 3"/>
          <p:cNvSpPr>
            <a:spLocks noChangeArrowheads="1"/>
          </p:cNvSpPr>
          <p:nvPr/>
        </p:nvSpPr>
        <p:spPr bwMode="auto">
          <a:xfrm>
            <a:off x="0" y="1066800"/>
            <a:ext cx="9144000" cy="1127125"/>
          </a:xfrm>
          <a:prstGeom prst="rect">
            <a:avLst/>
          </a:prstGeom>
          <a:noFill/>
          <a:ln w="9525">
            <a:noFill/>
            <a:miter lim="800000"/>
            <a:headEnd/>
            <a:tailEnd/>
          </a:ln>
          <a:effectLst/>
        </p:spPr>
        <p:txBody>
          <a:bodyPr>
            <a:spAutoFit/>
          </a:bodyPr>
          <a:lstStyle/>
          <a:p>
            <a:pPr>
              <a:spcBef>
                <a:spcPct val="50000"/>
              </a:spcBef>
            </a:pPr>
            <a:r>
              <a:rPr lang="en-US" sz="3200" b="1">
                <a:solidFill>
                  <a:schemeClr val="tx1"/>
                </a:solidFill>
                <a:effectLst>
                  <a:outerShdw blurRad="38100" dist="38100" dir="2700000" algn="tl">
                    <a:srgbClr val="000000"/>
                  </a:outerShdw>
                </a:effectLst>
              </a:rPr>
              <a:t>TYPE   BIODATA.TXT</a:t>
            </a:r>
          </a:p>
          <a:p>
            <a:pPr>
              <a:spcBef>
                <a:spcPct val="50000"/>
              </a:spcBef>
            </a:pPr>
            <a:r>
              <a:rPr lang="en-US" b="1">
                <a:solidFill>
                  <a:srgbClr val="57AD43"/>
                </a:solidFill>
                <a:effectLst>
                  <a:outerShdw blurRad="38100" dist="38100" dir="2700000" algn="tl">
                    <a:srgbClr val="000000"/>
                  </a:outerShdw>
                </a:effectLst>
              </a:rPr>
              <a:t>This will display the contents of the file BIODATA.TXT</a:t>
            </a:r>
          </a:p>
        </p:txBody>
      </p:sp>
      <p:sp>
        <p:nvSpPr>
          <p:cNvPr id="129029" name="Rectangle 5"/>
          <p:cNvSpPr>
            <a:spLocks noChangeArrowheads="1"/>
          </p:cNvSpPr>
          <p:nvPr/>
        </p:nvSpPr>
        <p:spPr bwMode="auto">
          <a:xfrm>
            <a:off x="0" y="2743200"/>
            <a:ext cx="9144000" cy="1066800"/>
          </a:xfrm>
          <a:prstGeom prst="rect">
            <a:avLst/>
          </a:prstGeom>
          <a:noFill/>
          <a:ln w="9525">
            <a:noFill/>
            <a:miter lim="800000"/>
            <a:headEnd/>
            <a:tailEnd/>
          </a:ln>
          <a:effectLst/>
        </p:spPr>
        <p:txBody>
          <a:bodyPr>
            <a:spAutoFit/>
          </a:bodyPr>
          <a:lstStyle/>
          <a:p>
            <a:pPr>
              <a:spcBef>
                <a:spcPct val="50000"/>
              </a:spcBef>
            </a:pPr>
            <a:r>
              <a:rPr lang="en-US" sz="3200" b="1" dirty="0">
                <a:solidFill>
                  <a:srgbClr val="E82EBC"/>
                </a:solidFill>
                <a:effectLst>
                  <a:outerShdw blurRad="38100" dist="38100" dir="2700000" algn="tl">
                    <a:srgbClr val="000000"/>
                  </a:outerShdw>
                </a:effectLst>
              </a:rPr>
              <a:t>TYPE displays the contents of text files only.</a:t>
            </a:r>
            <a:endParaRPr lang="en-US" b="1" dirty="0">
              <a:solidFill>
                <a:srgbClr val="E82EBC"/>
              </a:solidFill>
              <a:effectLst>
                <a:outerShdw blurRad="38100" dist="38100" dir="2700000" algn="tl">
                  <a:srgbClr val="000000"/>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29026"/>
                                        </p:tgtEl>
                                        <p:attrNameLst>
                                          <p:attrName>style.visibility</p:attrName>
                                        </p:attrNameLst>
                                      </p:cBhvr>
                                      <p:to>
                                        <p:strVal val="visible"/>
                                      </p:to>
                                    </p:set>
                                    <p:anim calcmode="lin" valueType="num">
                                      <p:cBhvr additive="base">
                                        <p:cTn id="7" dur="500" fill="hold"/>
                                        <p:tgtEl>
                                          <p:spTgt spid="129026"/>
                                        </p:tgtEl>
                                        <p:attrNameLst>
                                          <p:attrName>ppt_x</p:attrName>
                                        </p:attrNameLst>
                                      </p:cBhvr>
                                      <p:tavLst>
                                        <p:tav tm="0">
                                          <p:val>
                                            <p:strVal val="0-#ppt_w/2"/>
                                          </p:val>
                                        </p:tav>
                                        <p:tav tm="100000">
                                          <p:val>
                                            <p:strVal val="#ppt_x"/>
                                          </p:val>
                                        </p:tav>
                                      </p:tavLst>
                                    </p:anim>
                                    <p:anim calcmode="lin" valueType="num">
                                      <p:cBhvr additive="base">
                                        <p:cTn id="8" dur="500" fill="hold"/>
                                        <p:tgtEl>
                                          <p:spTgt spid="12902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29027"/>
                                        </p:tgtEl>
                                        <p:attrNameLst>
                                          <p:attrName>style.visibility</p:attrName>
                                        </p:attrNameLst>
                                      </p:cBhvr>
                                      <p:to>
                                        <p:strVal val="visible"/>
                                      </p:to>
                                    </p:set>
                                    <p:anim calcmode="lin" valueType="num">
                                      <p:cBhvr additive="base">
                                        <p:cTn id="13" dur="500" fill="hold"/>
                                        <p:tgtEl>
                                          <p:spTgt spid="129027"/>
                                        </p:tgtEl>
                                        <p:attrNameLst>
                                          <p:attrName>ppt_x</p:attrName>
                                        </p:attrNameLst>
                                      </p:cBhvr>
                                      <p:tavLst>
                                        <p:tav tm="0">
                                          <p:val>
                                            <p:strVal val="0-#ppt_w/2"/>
                                          </p:val>
                                        </p:tav>
                                        <p:tav tm="100000">
                                          <p:val>
                                            <p:strVal val="#ppt_x"/>
                                          </p:val>
                                        </p:tav>
                                      </p:tavLst>
                                    </p:anim>
                                    <p:anim calcmode="lin" valueType="num">
                                      <p:cBhvr additive="base">
                                        <p:cTn id="14" dur="500" fill="hold"/>
                                        <p:tgtEl>
                                          <p:spTgt spid="12902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29029"/>
                                        </p:tgtEl>
                                        <p:attrNameLst>
                                          <p:attrName>style.visibility</p:attrName>
                                        </p:attrNameLst>
                                      </p:cBhvr>
                                      <p:to>
                                        <p:strVal val="visible"/>
                                      </p:to>
                                    </p:set>
                                    <p:anim calcmode="lin" valueType="num">
                                      <p:cBhvr additive="base">
                                        <p:cTn id="19" dur="500" fill="hold"/>
                                        <p:tgtEl>
                                          <p:spTgt spid="129029"/>
                                        </p:tgtEl>
                                        <p:attrNameLst>
                                          <p:attrName>ppt_x</p:attrName>
                                        </p:attrNameLst>
                                      </p:cBhvr>
                                      <p:tavLst>
                                        <p:tav tm="0">
                                          <p:val>
                                            <p:strVal val="0-#ppt_w/2"/>
                                          </p:val>
                                        </p:tav>
                                        <p:tav tm="100000">
                                          <p:val>
                                            <p:strVal val="#ppt_x"/>
                                          </p:val>
                                        </p:tav>
                                      </p:tavLst>
                                    </p:anim>
                                    <p:anim calcmode="lin" valueType="num">
                                      <p:cBhvr additive="base">
                                        <p:cTn id="20" dur="500" fill="hold"/>
                                        <p:tgtEl>
                                          <p:spTgt spid="1290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6" grpId="0" autoUpdateAnimBg="0"/>
      <p:bldP spid="129027" grpId="0" autoUpdateAnimBg="0"/>
      <p:bldP spid="129029" grpId="0" autoUpdateAnimBg="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1"/>
          <p:cNvSpPr>
            <a:spLocks noGrp="1"/>
          </p:cNvSpPr>
          <p:nvPr>
            <p:ph type="ftr" sz="quarter" idx="10"/>
          </p:nvPr>
        </p:nvSpPr>
        <p:spPr/>
        <p:txBody>
          <a:bodyPr/>
          <a:lstStyle/>
          <a:p>
            <a:endParaRPr lang="en-US"/>
          </a:p>
        </p:txBody>
      </p:sp>
      <p:sp>
        <p:nvSpPr>
          <p:cNvPr id="130050" name="Rectangle 2"/>
          <p:cNvSpPr>
            <a:spLocks noChangeArrowheads="1"/>
          </p:cNvSpPr>
          <p:nvPr/>
        </p:nvSpPr>
        <p:spPr bwMode="auto">
          <a:xfrm>
            <a:off x="0" y="0"/>
            <a:ext cx="9144000" cy="579438"/>
          </a:xfrm>
          <a:prstGeom prst="rect">
            <a:avLst/>
          </a:prstGeom>
          <a:noFill/>
          <a:ln w="9525">
            <a:noFill/>
            <a:miter lim="800000"/>
            <a:headEnd/>
            <a:tailEnd/>
          </a:ln>
          <a:effectLst/>
        </p:spPr>
        <p:txBody>
          <a:bodyPr>
            <a:spAutoFit/>
          </a:bodyPr>
          <a:lstStyle/>
          <a:p>
            <a:pPr>
              <a:spcBef>
                <a:spcPct val="50000"/>
              </a:spcBef>
            </a:pPr>
            <a:r>
              <a:rPr lang="en-US" sz="3200" b="1">
                <a:solidFill>
                  <a:schemeClr val="tx1"/>
                </a:solidFill>
                <a:effectLst>
                  <a:outerShdw blurRad="38100" dist="38100" dir="2700000" algn="tl">
                    <a:srgbClr val="000000"/>
                  </a:outerShdw>
                </a:effectLst>
              </a:rPr>
              <a:t>CREATE A SMALL TEXT FILE USING COPY :</a:t>
            </a:r>
            <a:endParaRPr lang="en-US" b="1">
              <a:solidFill>
                <a:srgbClr val="57AD43"/>
              </a:solidFill>
              <a:effectLst>
                <a:outerShdw blurRad="38100" dist="38100" dir="2700000" algn="tl">
                  <a:srgbClr val="000000"/>
                </a:outerShdw>
              </a:effectLst>
            </a:endParaRPr>
          </a:p>
        </p:txBody>
      </p:sp>
      <p:sp>
        <p:nvSpPr>
          <p:cNvPr id="130051" name="Rectangle 3"/>
          <p:cNvSpPr>
            <a:spLocks noChangeArrowheads="1"/>
          </p:cNvSpPr>
          <p:nvPr/>
        </p:nvSpPr>
        <p:spPr bwMode="auto">
          <a:xfrm>
            <a:off x="0" y="1066800"/>
            <a:ext cx="9144000" cy="579438"/>
          </a:xfrm>
          <a:prstGeom prst="rect">
            <a:avLst/>
          </a:prstGeom>
          <a:noFill/>
          <a:ln w="9525">
            <a:noFill/>
            <a:miter lim="800000"/>
            <a:headEnd/>
            <a:tailEnd/>
          </a:ln>
          <a:effectLst/>
        </p:spPr>
        <p:txBody>
          <a:bodyPr>
            <a:spAutoFit/>
          </a:bodyPr>
          <a:lstStyle/>
          <a:p>
            <a:pPr>
              <a:spcBef>
                <a:spcPct val="50000"/>
              </a:spcBef>
            </a:pPr>
            <a:r>
              <a:rPr lang="en-US" sz="3200" b="1">
                <a:solidFill>
                  <a:schemeClr val="tx1"/>
                </a:solidFill>
                <a:effectLst>
                  <a:outerShdw blurRad="38100" dist="38100" dir="2700000" algn="tl">
                    <a:srgbClr val="000000"/>
                  </a:outerShdw>
                </a:effectLst>
              </a:rPr>
              <a:t>COPY   CON   NEWFILE.TXT</a:t>
            </a:r>
          </a:p>
        </p:txBody>
      </p:sp>
      <p:sp>
        <p:nvSpPr>
          <p:cNvPr id="130052" name="Rectangle 4"/>
          <p:cNvSpPr>
            <a:spLocks noChangeArrowheads="1"/>
          </p:cNvSpPr>
          <p:nvPr/>
        </p:nvSpPr>
        <p:spPr bwMode="auto">
          <a:xfrm>
            <a:off x="0" y="1828800"/>
            <a:ext cx="8610600" cy="1187450"/>
          </a:xfrm>
          <a:prstGeom prst="rect">
            <a:avLst/>
          </a:prstGeom>
          <a:noFill/>
          <a:ln w="9525">
            <a:noFill/>
            <a:miter lim="800000"/>
            <a:headEnd/>
            <a:tailEnd/>
          </a:ln>
          <a:effectLst/>
        </p:spPr>
        <p:txBody>
          <a:bodyPr>
            <a:spAutoFit/>
          </a:bodyPr>
          <a:lstStyle/>
          <a:p>
            <a:pPr>
              <a:spcBef>
                <a:spcPct val="50000"/>
              </a:spcBef>
            </a:pPr>
            <a:r>
              <a:rPr lang="en-US" b="1">
                <a:solidFill>
                  <a:srgbClr val="57AD43"/>
                </a:solidFill>
                <a:effectLst>
                  <a:outerShdw blurRad="38100" dist="38100" dir="2700000" algn="tl">
                    <a:srgbClr val="000000"/>
                  </a:outerShdw>
                </a:effectLst>
              </a:rPr>
              <a:t>The cursor comes to the next line and we can enter the text line after line. On completion of typing use ctrl+Z to store the file.</a:t>
            </a:r>
          </a:p>
        </p:txBody>
      </p:sp>
      <p:graphicFrame>
        <p:nvGraphicFramePr>
          <p:cNvPr id="130053" name="Object 5"/>
          <p:cNvGraphicFramePr>
            <a:graphicFrameLocks noChangeAspect="1"/>
          </p:cNvGraphicFramePr>
          <p:nvPr/>
        </p:nvGraphicFramePr>
        <p:xfrm>
          <a:off x="533400" y="3276600"/>
          <a:ext cx="7772400" cy="3230563"/>
        </p:xfrm>
        <a:graphic>
          <a:graphicData uri="http://schemas.openxmlformats.org/presentationml/2006/ole">
            <p:oleObj spid="_x0000_s130062" name="Bitmap Image" r:id="rId3" imgW="2314286" imgH="961905" progId="PBrush">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0050"/>
                                        </p:tgtEl>
                                        <p:attrNameLst>
                                          <p:attrName>style.visibility</p:attrName>
                                        </p:attrNameLst>
                                      </p:cBhvr>
                                      <p:to>
                                        <p:strVal val="visible"/>
                                      </p:to>
                                    </p:set>
                                    <p:anim calcmode="lin" valueType="num">
                                      <p:cBhvr additive="base">
                                        <p:cTn id="7" dur="500" fill="hold"/>
                                        <p:tgtEl>
                                          <p:spTgt spid="130050"/>
                                        </p:tgtEl>
                                        <p:attrNameLst>
                                          <p:attrName>ppt_x</p:attrName>
                                        </p:attrNameLst>
                                      </p:cBhvr>
                                      <p:tavLst>
                                        <p:tav tm="0">
                                          <p:val>
                                            <p:strVal val="0-#ppt_w/2"/>
                                          </p:val>
                                        </p:tav>
                                        <p:tav tm="100000">
                                          <p:val>
                                            <p:strVal val="#ppt_x"/>
                                          </p:val>
                                        </p:tav>
                                      </p:tavLst>
                                    </p:anim>
                                    <p:anim calcmode="lin" valueType="num">
                                      <p:cBhvr additive="base">
                                        <p:cTn id="8" dur="500" fill="hold"/>
                                        <p:tgtEl>
                                          <p:spTgt spid="1300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30051"/>
                                        </p:tgtEl>
                                        <p:attrNameLst>
                                          <p:attrName>style.visibility</p:attrName>
                                        </p:attrNameLst>
                                      </p:cBhvr>
                                      <p:to>
                                        <p:strVal val="visible"/>
                                      </p:to>
                                    </p:set>
                                    <p:anim calcmode="lin" valueType="num">
                                      <p:cBhvr additive="base">
                                        <p:cTn id="13" dur="500" fill="hold"/>
                                        <p:tgtEl>
                                          <p:spTgt spid="130051"/>
                                        </p:tgtEl>
                                        <p:attrNameLst>
                                          <p:attrName>ppt_x</p:attrName>
                                        </p:attrNameLst>
                                      </p:cBhvr>
                                      <p:tavLst>
                                        <p:tav tm="0">
                                          <p:val>
                                            <p:strVal val="0-#ppt_w/2"/>
                                          </p:val>
                                        </p:tav>
                                        <p:tav tm="100000">
                                          <p:val>
                                            <p:strVal val="#ppt_x"/>
                                          </p:val>
                                        </p:tav>
                                      </p:tavLst>
                                    </p:anim>
                                    <p:anim calcmode="lin" valueType="num">
                                      <p:cBhvr additive="base">
                                        <p:cTn id="14" dur="500" fill="hold"/>
                                        <p:tgtEl>
                                          <p:spTgt spid="13005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30052"/>
                                        </p:tgtEl>
                                        <p:attrNameLst>
                                          <p:attrName>style.visibility</p:attrName>
                                        </p:attrNameLst>
                                      </p:cBhvr>
                                      <p:to>
                                        <p:strVal val="visible"/>
                                      </p:to>
                                    </p:set>
                                    <p:anim calcmode="lin" valueType="num">
                                      <p:cBhvr additive="base">
                                        <p:cTn id="19" dur="500" fill="hold"/>
                                        <p:tgtEl>
                                          <p:spTgt spid="130052"/>
                                        </p:tgtEl>
                                        <p:attrNameLst>
                                          <p:attrName>ppt_x</p:attrName>
                                        </p:attrNameLst>
                                      </p:cBhvr>
                                      <p:tavLst>
                                        <p:tav tm="0">
                                          <p:val>
                                            <p:strVal val="0-#ppt_w/2"/>
                                          </p:val>
                                        </p:tav>
                                        <p:tav tm="100000">
                                          <p:val>
                                            <p:strVal val="#ppt_x"/>
                                          </p:val>
                                        </p:tav>
                                      </p:tavLst>
                                    </p:anim>
                                    <p:anim calcmode="lin" valueType="num">
                                      <p:cBhvr additive="base">
                                        <p:cTn id="20" dur="500" fill="hold"/>
                                        <p:tgtEl>
                                          <p:spTgt spid="13005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130053"/>
                                        </p:tgtEl>
                                        <p:attrNameLst>
                                          <p:attrName>style.visibility</p:attrName>
                                        </p:attrNameLst>
                                      </p:cBhvr>
                                      <p:to>
                                        <p:strVal val="visible"/>
                                      </p:to>
                                    </p:set>
                                    <p:anim calcmode="lin" valueType="num">
                                      <p:cBhvr additive="base">
                                        <p:cTn id="25" dur="500" fill="hold"/>
                                        <p:tgtEl>
                                          <p:spTgt spid="130053"/>
                                        </p:tgtEl>
                                        <p:attrNameLst>
                                          <p:attrName>ppt_x</p:attrName>
                                        </p:attrNameLst>
                                      </p:cBhvr>
                                      <p:tavLst>
                                        <p:tav tm="0">
                                          <p:val>
                                            <p:strVal val="0-#ppt_w/2"/>
                                          </p:val>
                                        </p:tav>
                                        <p:tav tm="100000">
                                          <p:val>
                                            <p:strVal val="#ppt_x"/>
                                          </p:val>
                                        </p:tav>
                                      </p:tavLst>
                                    </p:anim>
                                    <p:anim calcmode="lin" valueType="num">
                                      <p:cBhvr additive="base">
                                        <p:cTn id="26" dur="500" fill="hold"/>
                                        <p:tgtEl>
                                          <p:spTgt spid="1300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0" grpId="0" autoUpdateAnimBg="0"/>
      <p:bldP spid="130051" grpId="0" autoUpdateAnimBg="0"/>
      <p:bldP spid="130052" grpId="0" autoUpdateAnimBg="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Footer Placeholder 1"/>
          <p:cNvSpPr>
            <a:spLocks noGrp="1"/>
          </p:cNvSpPr>
          <p:nvPr>
            <p:ph type="ftr" sz="quarter" idx="10"/>
          </p:nvPr>
        </p:nvSpPr>
        <p:spPr/>
        <p:txBody>
          <a:bodyPr/>
          <a:lstStyle/>
          <a:p>
            <a:endParaRPr lang="en-US"/>
          </a:p>
        </p:txBody>
      </p:sp>
      <p:sp>
        <p:nvSpPr>
          <p:cNvPr id="144386" name="Rectangle 2"/>
          <p:cNvSpPr>
            <a:spLocks noChangeArrowheads="1"/>
          </p:cNvSpPr>
          <p:nvPr/>
        </p:nvSpPr>
        <p:spPr bwMode="auto">
          <a:xfrm>
            <a:off x="6889750" y="304800"/>
            <a:ext cx="747713" cy="247650"/>
          </a:xfrm>
          <a:prstGeom prst="rect">
            <a:avLst/>
          </a:prstGeom>
          <a:solidFill>
            <a:schemeClr val="accent1"/>
          </a:solidFill>
          <a:ln w="9525">
            <a:solidFill>
              <a:schemeClr val="tx1"/>
            </a:solidFill>
            <a:miter lim="800000"/>
            <a:headEnd/>
            <a:tailEnd/>
          </a:ln>
          <a:effectLst/>
        </p:spPr>
        <p:txBody>
          <a:bodyPr wrap="none" anchor="ctr"/>
          <a:lstStyle/>
          <a:p>
            <a:pPr algn="ctr"/>
            <a:r>
              <a:rPr lang="en-US" sz="1200" b="1">
                <a:solidFill>
                  <a:schemeClr val="tx1"/>
                </a:solidFill>
                <a:latin typeface="Times New Roman" pitchFamily="18" charset="0"/>
              </a:rPr>
              <a:t>ROOT</a:t>
            </a:r>
          </a:p>
        </p:txBody>
      </p:sp>
      <p:grpSp>
        <p:nvGrpSpPr>
          <p:cNvPr id="144387" name="Group 3"/>
          <p:cNvGrpSpPr>
            <a:grpSpLocks/>
          </p:cNvGrpSpPr>
          <p:nvPr/>
        </p:nvGrpSpPr>
        <p:grpSpPr bwMode="auto">
          <a:xfrm>
            <a:off x="5486400" y="552450"/>
            <a:ext cx="1776413" cy="692150"/>
            <a:chOff x="3456" y="348"/>
            <a:chExt cx="1119" cy="436"/>
          </a:xfrm>
        </p:grpSpPr>
        <p:sp>
          <p:nvSpPr>
            <p:cNvPr id="144388" name="Rectangle 4"/>
            <p:cNvSpPr>
              <a:spLocks noChangeArrowheads="1"/>
            </p:cNvSpPr>
            <p:nvPr/>
          </p:nvSpPr>
          <p:spPr bwMode="auto">
            <a:xfrm>
              <a:off x="3456" y="628"/>
              <a:ext cx="471" cy="156"/>
            </a:xfrm>
            <a:prstGeom prst="rect">
              <a:avLst/>
            </a:prstGeom>
            <a:solidFill>
              <a:schemeClr val="accent1"/>
            </a:solidFill>
            <a:ln w="9525">
              <a:solidFill>
                <a:schemeClr val="tx1"/>
              </a:solidFill>
              <a:miter lim="800000"/>
              <a:headEnd/>
              <a:tailEnd/>
            </a:ln>
            <a:effectLst/>
          </p:spPr>
          <p:txBody>
            <a:bodyPr wrap="none" anchor="ctr"/>
            <a:lstStyle/>
            <a:p>
              <a:pPr algn="ctr"/>
              <a:r>
                <a:rPr lang="en-US" sz="1200" b="1">
                  <a:solidFill>
                    <a:schemeClr val="tx1"/>
                  </a:solidFill>
                  <a:latin typeface="Times New Roman" pitchFamily="18" charset="0"/>
                </a:rPr>
                <a:t>STUDENT</a:t>
              </a:r>
            </a:p>
          </p:txBody>
        </p:sp>
        <p:sp>
          <p:nvSpPr>
            <p:cNvPr id="144389" name="Line 5"/>
            <p:cNvSpPr>
              <a:spLocks noChangeShapeType="1"/>
            </p:cNvSpPr>
            <p:nvPr/>
          </p:nvSpPr>
          <p:spPr bwMode="auto">
            <a:xfrm flipH="1">
              <a:off x="3711" y="348"/>
              <a:ext cx="864" cy="280"/>
            </a:xfrm>
            <a:prstGeom prst="line">
              <a:avLst/>
            </a:prstGeom>
            <a:noFill/>
            <a:ln w="9525">
              <a:solidFill>
                <a:schemeClr val="tx1"/>
              </a:solidFill>
              <a:round/>
              <a:headEnd/>
              <a:tailEnd/>
            </a:ln>
            <a:effectLst/>
          </p:spPr>
          <p:txBody>
            <a:bodyPr/>
            <a:lstStyle/>
            <a:p>
              <a:endParaRPr lang="en-US"/>
            </a:p>
          </p:txBody>
        </p:sp>
      </p:grpSp>
      <p:grpSp>
        <p:nvGrpSpPr>
          <p:cNvPr id="144390" name="Group 6"/>
          <p:cNvGrpSpPr>
            <a:grpSpLocks/>
          </p:cNvGrpSpPr>
          <p:nvPr/>
        </p:nvGrpSpPr>
        <p:grpSpPr bwMode="auto">
          <a:xfrm>
            <a:off x="6389688" y="552450"/>
            <a:ext cx="873125" cy="692150"/>
            <a:chOff x="4025" y="348"/>
            <a:chExt cx="550" cy="436"/>
          </a:xfrm>
        </p:grpSpPr>
        <p:sp>
          <p:nvSpPr>
            <p:cNvPr id="144391" name="Rectangle 7"/>
            <p:cNvSpPr>
              <a:spLocks noChangeArrowheads="1"/>
            </p:cNvSpPr>
            <p:nvPr/>
          </p:nvSpPr>
          <p:spPr bwMode="auto">
            <a:xfrm>
              <a:off x="4025" y="628"/>
              <a:ext cx="472" cy="156"/>
            </a:xfrm>
            <a:prstGeom prst="rect">
              <a:avLst/>
            </a:prstGeom>
            <a:solidFill>
              <a:schemeClr val="accent1"/>
            </a:solidFill>
            <a:ln w="9525">
              <a:solidFill>
                <a:schemeClr val="tx1"/>
              </a:solidFill>
              <a:miter lim="800000"/>
              <a:headEnd/>
              <a:tailEnd/>
            </a:ln>
            <a:effectLst/>
          </p:spPr>
          <p:txBody>
            <a:bodyPr wrap="none" anchor="ctr"/>
            <a:lstStyle/>
            <a:p>
              <a:pPr algn="ctr"/>
              <a:r>
                <a:rPr lang="en-US" sz="1200" b="1">
                  <a:solidFill>
                    <a:schemeClr val="tx1"/>
                  </a:solidFill>
                  <a:latin typeface="Times New Roman" pitchFamily="18" charset="0"/>
                </a:rPr>
                <a:t>ACCOUNT</a:t>
              </a:r>
            </a:p>
          </p:txBody>
        </p:sp>
        <p:sp>
          <p:nvSpPr>
            <p:cNvPr id="144392" name="Line 8"/>
            <p:cNvSpPr>
              <a:spLocks noChangeShapeType="1"/>
            </p:cNvSpPr>
            <p:nvPr/>
          </p:nvSpPr>
          <p:spPr bwMode="auto">
            <a:xfrm flipH="1">
              <a:off x="4202" y="348"/>
              <a:ext cx="373" cy="280"/>
            </a:xfrm>
            <a:prstGeom prst="line">
              <a:avLst/>
            </a:prstGeom>
            <a:noFill/>
            <a:ln w="9525">
              <a:solidFill>
                <a:schemeClr val="tx1"/>
              </a:solidFill>
              <a:round/>
              <a:headEnd/>
              <a:tailEnd/>
            </a:ln>
            <a:effectLst/>
          </p:spPr>
          <p:txBody>
            <a:bodyPr/>
            <a:lstStyle/>
            <a:p>
              <a:endParaRPr lang="en-US"/>
            </a:p>
          </p:txBody>
        </p:sp>
      </p:grpSp>
      <p:grpSp>
        <p:nvGrpSpPr>
          <p:cNvPr id="144393" name="Group 9"/>
          <p:cNvGrpSpPr>
            <a:grpSpLocks/>
          </p:cNvGrpSpPr>
          <p:nvPr/>
        </p:nvGrpSpPr>
        <p:grpSpPr bwMode="auto">
          <a:xfrm>
            <a:off x="7262813" y="552450"/>
            <a:ext cx="779462" cy="692150"/>
            <a:chOff x="4575" y="348"/>
            <a:chExt cx="491" cy="436"/>
          </a:xfrm>
        </p:grpSpPr>
        <p:sp>
          <p:nvSpPr>
            <p:cNvPr id="144394" name="Rectangle 10"/>
            <p:cNvSpPr>
              <a:spLocks noChangeArrowheads="1"/>
            </p:cNvSpPr>
            <p:nvPr/>
          </p:nvSpPr>
          <p:spPr bwMode="auto">
            <a:xfrm>
              <a:off x="4595" y="628"/>
              <a:ext cx="471" cy="156"/>
            </a:xfrm>
            <a:prstGeom prst="rect">
              <a:avLst/>
            </a:prstGeom>
            <a:solidFill>
              <a:schemeClr val="accent1"/>
            </a:solidFill>
            <a:ln w="9525">
              <a:solidFill>
                <a:schemeClr val="tx1"/>
              </a:solidFill>
              <a:miter lim="800000"/>
              <a:headEnd/>
              <a:tailEnd/>
            </a:ln>
            <a:effectLst/>
          </p:spPr>
          <p:txBody>
            <a:bodyPr wrap="none" anchor="ctr"/>
            <a:lstStyle/>
            <a:p>
              <a:pPr algn="ctr"/>
              <a:r>
                <a:rPr lang="en-US" sz="1200" b="1">
                  <a:solidFill>
                    <a:schemeClr val="tx1"/>
                  </a:solidFill>
                  <a:latin typeface="Times New Roman" pitchFamily="18" charset="0"/>
                </a:rPr>
                <a:t>TEXT</a:t>
              </a:r>
            </a:p>
          </p:txBody>
        </p:sp>
        <p:sp>
          <p:nvSpPr>
            <p:cNvPr id="144395" name="Line 11"/>
            <p:cNvSpPr>
              <a:spLocks noChangeShapeType="1"/>
            </p:cNvSpPr>
            <p:nvPr/>
          </p:nvSpPr>
          <p:spPr bwMode="auto">
            <a:xfrm>
              <a:off x="4575" y="348"/>
              <a:ext cx="295" cy="280"/>
            </a:xfrm>
            <a:prstGeom prst="line">
              <a:avLst/>
            </a:prstGeom>
            <a:noFill/>
            <a:ln w="9525">
              <a:solidFill>
                <a:schemeClr val="tx1"/>
              </a:solidFill>
              <a:round/>
              <a:headEnd/>
              <a:tailEnd/>
            </a:ln>
            <a:effectLst/>
          </p:spPr>
          <p:txBody>
            <a:bodyPr/>
            <a:lstStyle/>
            <a:p>
              <a:endParaRPr lang="en-US"/>
            </a:p>
          </p:txBody>
        </p:sp>
      </p:grpSp>
      <p:grpSp>
        <p:nvGrpSpPr>
          <p:cNvPr id="144396" name="Group 12"/>
          <p:cNvGrpSpPr>
            <a:grpSpLocks/>
          </p:cNvGrpSpPr>
          <p:nvPr/>
        </p:nvGrpSpPr>
        <p:grpSpPr bwMode="auto">
          <a:xfrm>
            <a:off x="7262813" y="552450"/>
            <a:ext cx="1652587" cy="692150"/>
            <a:chOff x="4575" y="348"/>
            <a:chExt cx="1041" cy="436"/>
          </a:xfrm>
        </p:grpSpPr>
        <p:sp>
          <p:nvSpPr>
            <p:cNvPr id="144397" name="Rectangle 13"/>
            <p:cNvSpPr>
              <a:spLocks noChangeArrowheads="1"/>
            </p:cNvSpPr>
            <p:nvPr/>
          </p:nvSpPr>
          <p:spPr bwMode="auto">
            <a:xfrm>
              <a:off x="5145" y="628"/>
              <a:ext cx="471" cy="156"/>
            </a:xfrm>
            <a:prstGeom prst="rect">
              <a:avLst/>
            </a:prstGeom>
            <a:solidFill>
              <a:schemeClr val="accent1"/>
            </a:solidFill>
            <a:ln w="9525">
              <a:solidFill>
                <a:schemeClr val="tx1"/>
              </a:solidFill>
              <a:miter lim="800000"/>
              <a:headEnd/>
              <a:tailEnd/>
            </a:ln>
            <a:effectLst/>
          </p:spPr>
          <p:txBody>
            <a:bodyPr wrap="none" anchor="ctr"/>
            <a:lstStyle/>
            <a:p>
              <a:pPr algn="ctr"/>
              <a:r>
                <a:rPr lang="en-US" sz="1200" b="1">
                  <a:solidFill>
                    <a:schemeClr val="tx1"/>
                  </a:solidFill>
                  <a:latin typeface="Times New Roman" pitchFamily="18" charset="0"/>
                </a:rPr>
                <a:t>OTHER</a:t>
              </a:r>
            </a:p>
          </p:txBody>
        </p:sp>
        <p:sp>
          <p:nvSpPr>
            <p:cNvPr id="144398" name="Line 14"/>
            <p:cNvSpPr>
              <a:spLocks noChangeShapeType="1"/>
            </p:cNvSpPr>
            <p:nvPr/>
          </p:nvSpPr>
          <p:spPr bwMode="auto">
            <a:xfrm>
              <a:off x="4575" y="348"/>
              <a:ext cx="825" cy="280"/>
            </a:xfrm>
            <a:prstGeom prst="line">
              <a:avLst/>
            </a:prstGeom>
            <a:noFill/>
            <a:ln w="9525">
              <a:solidFill>
                <a:schemeClr val="tx1"/>
              </a:solidFill>
              <a:round/>
              <a:headEnd/>
              <a:tailEnd/>
            </a:ln>
            <a:effectLst/>
          </p:spPr>
          <p:txBody>
            <a:bodyPr/>
            <a:lstStyle/>
            <a:p>
              <a:endParaRPr lang="en-US"/>
            </a:p>
          </p:txBody>
        </p:sp>
      </p:grpSp>
      <p:grpSp>
        <p:nvGrpSpPr>
          <p:cNvPr id="144399" name="Group 15"/>
          <p:cNvGrpSpPr>
            <a:grpSpLocks/>
          </p:cNvGrpSpPr>
          <p:nvPr/>
        </p:nvGrpSpPr>
        <p:grpSpPr bwMode="auto">
          <a:xfrm>
            <a:off x="5486400" y="1244600"/>
            <a:ext cx="747713" cy="889000"/>
            <a:chOff x="3456" y="784"/>
            <a:chExt cx="471" cy="560"/>
          </a:xfrm>
        </p:grpSpPr>
        <p:sp>
          <p:nvSpPr>
            <p:cNvPr id="144400" name="Rectangle 16"/>
            <p:cNvSpPr>
              <a:spLocks noChangeArrowheads="1"/>
            </p:cNvSpPr>
            <p:nvPr/>
          </p:nvSpPr>
          <p:spPr bwMode="auto">
            <a:xfrm>
              <a:off x="3456" y="1188"/>
              <a:ext cx="471" cy="156"/>
            </a:xfrm>
            <a:prstGeom prst="rect">
              <a:avLst/>
            </a:prstGeom>
            <a:solidFill>
              <a:schemeClr val="accent1"/>
            </a:solidFill>
            <a:ln w="9525">
              <a:solidFill>
                <a:schemeClr val="tx1"/>
              </a:solidFill>
              <a:miter lim="800000"/>
              <a:headEnd/>
              <a:tailEnd/>
            </a:ln>
            <a:effectLst/>
          </p:spPr>
          <p:txBody>
            <a:bodyPr wrap="none" anchor="ctr"/>
            <a:lstStyle/>
            <a:p>
              <a:pPr algn="ctr"/>
              <a:r>
                <a:rPr lang="en-US" sz="1200" b="1">
                  <a:solidFill>
                    <a:schemeClr val="tx1"/>
                  </a:solidFill>
                  <a:latin typeface="Times New Roman" pitchFamily="18" charset="0"/>
                </a:rPr>
                <a:t>MARKS</a:t>
              </a:r>
            </a:p>
          </p:txBody>
        </p:sp>
        <p:sp>
          <p:nvSpPr>
            <p:cNvPr id="144401" name="Line 17"/>
            <p:cNvSpPr>
              <a:spLocks noChangeShapeType="1"/>
            </p:cNvSpPr>
            <p:nvPr/>
          </p:nvSpPr>
          <p:spPr bwMode="auto">
            <a:xfrm>
              <a:off x="3672" y="784"/>
              <a:ext cx="0" cy="404"/>
            </a:xfrm>
            <a:prstGeom prst="line">
              <a:avLst/>
            </a:prstGeom>
            <a:noFill/>
            <a:ln w="9525">
              <a:solidFill>
                <a:schemeClr val="tx1"/>
              </a:solidFill>
              <a:round/>
              <a:headEnd/>
              <a:tailEnd/>
            </a:ln>
            <a:effectLst/>
          </p:spPr>
          <p:txBody>
            <a:bodyPr/>
            <a:lstStyle/>
            <a:p>
              <a:endParaRPr lang="en-US"/>
            </a:p>
          </p:txBody>
        </p:sp>
      </p:grpSp>
      <p:grpSp>
        <p:nvGrpSpPr>
          <p:cNvPr id="144402" name="Group 18"/>
          <p:cNvGrpSpPr>
            <a:grpSpLocks/>
          </p:cNvGrpSpPr>
          <p:nvPr/>
        </p:nvGrpSpPr>
        <p:grpSpPr bwMode="auto">
          <a:xfrm>
            <a:off x="7294563" y="1244600"/>
            <a:ext cx="747712" cy="889000"/>
            <a:chOff x="4595" y="784"/>
            <a:chExt cx="471" cy="560"/>
          </a:xfrm>
        </p:grpSpPr>
        <p:sp>
          <p:nvSpPr>
            <p:cNvPr id="144403" name="Rectangle 19"/>
            <p:cNvSpPr>
              <a:spLocks noChangeArrowheads="1"/>
            </p:cNvSpPr>
            <p:nvPr/>
          </p:nvSpPr>
          <p:spPr bwMode="auto">
            <a:xfrm>
              <a:off x="4595" y="1188"/>
              <a:ext cx="471" cy="156"/>
            </a:xfrm>
            <a:prstGeom prst="rect">
              <a:avLst/>
            </a:prstGeom>
            <a:solidFill>
              <a:schemeClr val="accent1"/>
            </a:solidFill>
            <a:ln w="9525">
              <a:solidFill>
                <a:schemeClr val="tx1"/>
              </a:solidFill>
              <a:miter lim="800000"/>
              <a:headEnd/>
              <a:tailEnd/>
            </a:ln>
            <a:effectLst/>
          </p:spPr>
          <p:txBody>
            <a:bodyPr wrap="none" anchor="ctr"/>
            <a:lstStyle/>
            <a:p>
              <a:pPr algn="ctr"/>
              <a:r>
                <a:rPr lang="en-US" sz="1200" b="1">
                  <a:solidFill>
                    <a:schemeClr val="tx1"/>
                  </a:solidFill>
                  <a:latin typeface="Times New Roman" pitchFamily="18" charset="0"/>
                </a:rPr>
                <a:t>LETTER</a:t>
              </a:r>
            </a:p>
          </p:txBody>
        </p:sp>
        <p:sp>
          <p:nvSpPr>
            <p:cNvPr id="144404" name="Line 20"/>
            <p:cNvSpPr>
              <a:spLocks noChangeShapeType="1"/>
            </p:cNvSpPr>
            <p:nvPr/>
          </p:nvSpPr>
          <p:spPr bwMode="auto">
            <a:xfrm>
              <a:off x="4811" y="784"/>
              <a:ext cx="0" cy="404"/>
            </a:xfrm>
            <a:prstGeom prst="line">
              <a:avLst/>
            </a:prstGeom>
            <a:noFill/>
            <a:ln w="9525">
              <a:solidFill>
                <a:schemeClr val="tx1"/>
              </a:solidFill>
              <a:round/>
              <a:headEnd/>
              <a:tailEnd/>
            </a:ln>
            <a:effectLst/>
          </p:spPr>
          <p:txBody>
            <a:bodyPr/>
            <a:lstStyle/>
            <a:p>
              <a:endParaRPr lang="en-US"/>
            </a:p>
          </p:txBody>
        </p:sp>
      </p:grpSp>
      <p:sp>
        <p:nvSpPr>
          <p:cNvPr id="144405" name="Text Box 21"/>
          <p:cNvSpPr txBox="1">
            <a:spLocks noChangeArrowheads="1"/>
          </p:cNvSpPr>
          <p:nvPr/>
        </p:nvSpPr>
        <p:spPr bwMode="auto">
          <a:xfrm>
            <a:off x="0" y="0"/>
            <a:ext cx="6629400" cy="579438"/>
          </a:xfrm>
          <a:prstGeom prst="rect">
            <a:avLst/>
          </a:prstGeom>
          <a:noFill/>
          <a:ln w="9525">
            <a:noFill/>
            <a:miter lim="800000"/>
            <a:headEnd/>
            <a:tailEnd/>
          </a:ln>
          <a:effectLst/>
        </p:spPr>
        <p:txBody>
          <a:bodyPr>
            <a:spAutoFit/>
          </a:bodyPr>
          <a:lstStyle/>
          <a:p>
            <a:pPr>
              <a:spcBef>
                <a:spcPct val="50000"/>
              </a:spcBef>
            </a:pPr>
            <a:r>
              <a:rPr lang="en-US" sz="3200" b="1">
                <a:solidFill>
                  <a:srgbClr val="B70724"/>
                </a:solidFill>
                <a:latin typeface="Times New Roman" pitchFamily="18" charset="0"/>
              </a:rPr>
              <a:t>CREATING SUB-DIRECTORIES</a:t>
            </a:r>
          </a:p>
        </p:txBody>
      </p:sp>
      <p:sp>
        <p:nvSpPr>
          <p:cNvPr id="144406" name="Text Box 22"/>
          <p:cNvSpPr txBox="1">
            <a:spLocks noChangeArrowheads="1"/>
          </p:cNvSpPr>
          <p:nvPr/>
        </p:nvSpPr>
        <p:spPr bwMode="auto">
          <a:xfrm>
            <a:off x="0" y="838200"/>
            <a:ext cx="6629400" cy="579438"/>
          </a:xfrm>
          <a:prstGeom prst="rect">
            <a:avLst/>
          </a:prstGeom>
          <a:noFill/>
          <a:ln w="9525">
            <a:noFill/>
            <a:miter lim="800000"/>
            <a:headEnd/>
            <a:tailEnd/>
          </a:ln>
          <a:effectLst/>
        </p:spPr>
        <p:txBody>
          <a:bodyPr>
            <a:spAutoFit/>
          </a:bodyPr>
          <a:lstStyle/>
          <a:p>
            <a:pPr>
              <a:spcBef>
                <a:spcPct val="50000"/>
              </a:spcBef>
            </a:pPr>
            <a:r>
              <a:rPr lang="en-US" sz="3200" b="1">
                <a:solidFill>
                  <a:srgbClr val="B70724"/>
                </a:solidFill>
                <a:latin typeface="Times New Roman" pitchFamily="18" charset="0"/>
              </a:rPr>
              <a:t>Command : MD or MKDIR</a:t>
            </a:r>
          </a:p>
        </p:txBody>
      </p:sp>
      <p:sp>
        <p:nvSpPr>
          <p:cNvPr id="144407" name="Text Box 23"/>
          <p:cNvSpPr txBox="1">
            <a:spLocks noChangeArrowheads="1"/>
          </p:cNvSpPr>
          <p:nvPr/>
        </p:nvSpPr>
        <p:spPr bwMode="auto">
          <a:xfrm>
            <a:off x="533400" y="1752600"/>
            <a:ext cx="6629400" cy="579438"/>
          </a:xfrm>
          <a:prstGeom prst="rect">
            <a:avLst/>
          </a:prstGeom>
          <a:noFill/>
          <a:ln w="9525">
            <a:noFill/>
            <a:miter lim="800000"/>
            <a:headEnd/>
            <a:tailEnd/>
          </a:ln>
          <a:effectLst/>
        </p:spPr>
        <p:txBody>
          <a:bodyPr>
            <a:spAutoFit/>
          </a:bodyPr>
          <a:lstStyle/>
          <a:p>
            <a:pPr>
              <a:spcBef>
                <a:spcPct val="50000"/>
              </a:spcBef>
            </a:pPr>
            <a:r>
              <a:rPr lang="en-US" sz="3200" b="1">
                <a:solidFill>
                  <a:srgbClr val="512AB2"/>
                </a:solidFill>
                <a:latin typeface="Times New Roman" pitchFamily="18" charset="0"/>
              </a:rPr>
              <a:t>MD \STUDENT</a:t>
            </a:r>
          </a:p>
        </p:txBody>
      </p:sp>
      <p:sp>
        <p:nvSpPr>
          <p:cNvPr id="144408" name="Text Box 24"/>
          <p:cNvSpPr txBox="1">
            <a:spLocks noChangeArrowheads="1"/>
          </p:cNvSpPr>
          <p:nvPr/>
        </p:nvSpPr>
        <p:spPr bwMode="auto">
          <a:xfrm>
            <a:off x="533400" y="2286000"/>
            <a:ext cx="6629400" cy="579438"/>
          </a:xfrm>
          <a:prstGeom prst="rect">
            <a:avLst/>
          </a:prstGeom>
          <a:noFill/>
          <a:ln w="9525">
            <a:noFill/>
            <a:miter lim="800000"/>
            <a:headEnd/>
            <a:tailEnd/>
          </a:ln>
          <a:effectLst/>
        </p:spPr>
        <p:txBody>
          <a:bodyPr>
            <a:spAutoFit/>
          </a:bodyPr>
          <a:lstStyle/>
          <a:p>
            <a:pPr>
              <a:spcBef>
                <a:spcPct val="50000"/>
              </a:spcBef>
            </a:pPr>
            <a:r>
              <a:rPr lang="en-US" sz="3200" b="1">
                <a:solidFill>
                  <a:srgbClr val="512AB2"/>
                </a:solidFill>
                <a:latin typeface="Times New Roman" pitchFamily="18" charset="0"/>
              </a:rPr>
              <a:t>MD \ACCOUNT</a:t>
            </a:r>
          </a:p>
        </p:txBody>
      </p:sp>
      <p:sp>
        <p:nvSpPr>
          <p:cNvPr id="144409" name="Text Box 25"/>
          <p:cNvSpPr txBox="1">
            <a:spLocks noChangeArrowheads="1"/>
          </p:cNvSpPr>
          <p:nvPr/>
        </p:nvSpPr>
        <p:spPr bwMode="auto">
          <a:xfrm>
            <a:off x="533400" y="2895600"/>
            <a:ext cx="6629400" cy="579438"/>
          </a:xfrm>
          <a:prstGeom prst="rect">
            <a:avLst/>
          </a:prstGeom>
          <a:noFill/>
          <a:ln w="9525">
            <a:noFill/>
            <a:miter lim="800000"/>
            <a:headEnd/>
            <a:tailEnd/>
          </a:ln>
          <a:effectLst/>
        </p:spPr>
        <p:txBody>
          <a:bodyPr>
            <a:spAutoFit/>
          </a:bodyPr>
          <a:lstStyle/>
          <a:p>
            <a:pPr>
              <a:spcBef>
                <a:spcPct val="50000"/>
              </a:spcBef>
            </a:pPr>
            <a:r>
              <a:rPr lang="en-US" sz="3200" b="1">
                <a:solidFill>
                  <a:srgbClr val="512AB2"/>
                </a:solidFill>
                <a:latin typeface="Times New Roman" pitchFamily="18" charset="0"/>
              </a:rPr>
              <a:t>MD \TEXT</a:t>
            </a:r>
          </a:p>
        </p:txBody>
      </p:sp>
      <p:sp>
        <p:nvSpPr>
          <p:cNvPr id="144410" name="Text Box 26"/>
          <p:cNvSpPr txBox="1">
            <a:spLocks noChangeArrowheads="1"/>
          </p:cNvSpPr>
          <p:nvPr/>
        </p:nvSpPr>
        <p:spPr bwMode="auto">
          <a:xfrm>
            <a:off x="533400" y="3505200"/>
            <a:ext cx="6629400" cy="579438"/>
          </a:xfrm>
          <a:prstGeom prst="rect">
            <a:avLst/>
          </a:prstGeom>
          <a:noFill/>
          <a:ln w="9525">
            <a:noFill/>
            <a:miter lim="800000"/>
            <a:headEnd/>
            <a:tailEnd/>
          </a:ln>
          <a:effectLst/>
        </p:spPr>
        <p:txBody>
          <a:bodyPr>
            <a:spAutoFit/>
          </a:bodyPr>
          <a:lstStyle/>
          <a:p>
            <a:pPr>
              <a:spcBef>
                <a:spcPct val="50000"/>
              </a:spcBef>
            </a:pPr>
            <a:r>
              <a:rPr lang="en-US" sz="3200" b="1">
                <a:solidFill>
                  <a:srgbClr val="512AB2"/>
                </a:solidFill>
                <a:latin typeface="Times New Roman" pitchFamily="18" charset="0"/>
              </a:rPr>
              <a:t>MD \OTHER</a:t>
            </a:r>
          </a:p>
        </p:txBody>
      </p:sp>
      <p:sp>
        <p:nvSpPr>
          <p:cNvPr id="144411" name="Text Box 27"/>
          <p:cNvSpPr txBox="1">
            <a:spLocks noChangeArrowheads="1"/>
          </p:cNvSpPr>
          <p:nvPr/>
        </p:nvSpPr>
        <p:spPr bwMode="auto">
          <a:xfrm>
            <a:off x="533400" y="4038600"/>
            <a:ext cx="6629400" cy="579438"/>
          </a:xfrm>
          <a:prstGeom prst="rect">
            <a:avLst/>
          </a:prstGeom>
          <a:noFill/>
          <a:ln w="9525">
            <a:noFill/>
            <a:miter lim="800000"/>
            <a:headEnd/>
            <a:tailEnd/>
          </a:ln>
          <a:effectLst/>
        </p:spPr>
        <p:txBody>
          <a:bodyPr>
            <a:spAutoFit/>
          </a:bodyPr>
          <a:lstStyle/>
          <a:p>
            <a:pPr>
              <a:spcBef>
                <a:spcPct val="50000"/>
              </a:spcBef>
            </a:pPr>
            <a:r>
              <a:rPr lang="en-US" sz="3200" b="1">
                <a:solidFill>
                  <a:srgbClr val="512AB2"/>
                </a:solidFill>
                <a:latin typeface="Times New Roman" pitchFamily="18" charset="0"/>
              </a:rPr>
              <a:t>MD \STUDENT\MARKS</a:t>
            </a:r>
          </a:p>
        </p:txBody>
      </p:sp>
      <p:sp>
        <p:nvSpPr>
          <p:cNvPr id="144412" name="Text Box 28"/>
          <p:cNvSpPr txBox="1">
            <a:spLocks noChangeArrowheads="1"/>
          </p:cNvSpPr>
          <p:nvPr/>
        </p:nvSpPr>
        <p:spPr bwMode="auto">
          <a:xfrm>
            <a:off x="533400" y="4648200"/>
            <a:ext cx="6629400" cy="579438"/>
          </a:xfrm>
          <a:prstGeom prst="rect">
            <a:avLst/>
          </a:prstGeom>
          <a:noFill/>
          <a:ln w="9525">
            <a:noFill/>
            <a:miter lim="800000"/>
            <a:headEnd/>
            <a:tailEnd/>
          </a:ln>
          <a:effectLst/>
        </p:spPr>
        <p:txBody>
          <a:bodyPr>
            <a:spAutoFit/>
          </a:bodyPr>
          <a:lstStyle/>
          <a:p>
            <a:pPr>
              <a:spcBef>
                <a:spcPct val="50000"/>
              </a:spcBef>
            </a:pPr>
            <a:r>
              <a:rPr lang="en-US" sz="3200" b="1">
                <a:solidFill>
                  <a:srgbClr val="512AB2"/>
                </a:solidFill>
                <a:latin typeface="Times New Roman" pitchFamily="18" charset="0"/>
              </a:rPr>
              <a:t>MD \TEXT\LETTER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4405"/>
                                        </p:tgtEl>
                                        <p:attrNameLst>
                                          <p:attrName>style.visibility</p:attrName>
                                        </p:attrNameLst>
                                      </p:cBhvr>
                                      <p:to>
                                        <p:strVal val="visible"/>
                                      </p:to>
                                    </p:set>
                                    <p:anim calcmode="lin" valueType="num">
                                      <p:cBhvr additive="base">
                                        <p:cTn id="7" dur="500" fill="hold"/>
                                        <p:tgtEl>
                                          <p:spTgt spid="144405"/>
                                        </p:tgtEl>
                                        <p:attrNameLst>
                                          <p:attrName>ppt_x</p:attrName>
                                        </p:attrNameLst>
                                      </p:cBhvr>
                                      <p:tavLst>
                                        <p:tav tm="0">
                                          <p:val>
                                            <p:strVal val="0-#ppt_w/2"/>
                                          </p:val>
                                        </p:tav>
                                        <p:tav tm="100000">
                                          <p:val>
                                            <p:strVal val="#ppt_x"/>
                                          </p:val>
                                        </p:tav>
                                      </p:tavLst>
                                    </p:anim>
                                    <p:anim calcmode="lin" valueType="num">
                                      <p:cBhvr additive="base">
                                        <p:cTn id="8" dur="500" fill="hold"/>
                                        <p:tgtEl>
                                          <p:spTgt spid="14440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14440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14438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14440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499"/>
                                          </p:stCondLst>
                                        </p:cTn>
                                        <p:tgtEl>
                                          <p:spTgt spid="14438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499"/>
                                          </p:stCondLst>
                                        </p:cTn>
                                        <p:tgtEl>
                                          <p:spTgt spid="14440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499"/>
                                          </p:stCondLst>
                                        </p:cTn>
                                        <p:tgtEl>
                                          <p:spTgt spid="14439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144409"/>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499"/>
                                          </p:stCondLst>
                                        </p:cTn>
                                        <p:tgtEl>
                                          <p:spTgt spid="144393"/>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499"/>
                                          </p:stCondLst>
                                        </p:cTn>
                                        <p:tgtEl>
                                          <p:spTgt spid="144410"/>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499"/>
                                          </p:stCondLst>
                                        </p:cTn>
                                        <p:tgtEl>
                                          <p:spTgt spid="144396"/>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499"/>
                                          </p:stCondLst>
                                        </p:cTn>
                                        <p:tgtEl>
                                          <p:spTgt spid="144411"/>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499"/>
                                          </p:stCondLst>
                                        </p:cTn>
                                        <p:tgtEl>
                                          <p:spTgt spid="144399"/>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499"/>
                                          </p:stCondLst>
                                        </p:cTn>
                                        <p:tgtEl>
                                          <p:spTgt spid="144412"/>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499"/>
                                          </p:stCondLst>
                                        </p:cTn>
                                        <p:tgtEl>
                                          <p:spTgt spid="1444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386" grpId="0" animBg="1" autoUpdateAnimBg="0"/>
      <p:bldP spid="144405" grpId="0" autoUpdateAnimBg="0"/>
      <p:bldP spid="144406" grpId="0" autoUpdateAnimBg="0"/>
      <p:bldP spid="144407" grpId="0" autoUpdateAnimBg="0"/>
      <p:bldP spid="144408" grpId="0" autoUpdateAnimBg="0"/>
      <p:bldP spid="144409" grpId="0" autoUpdateAnimBg="0"/>
      <p:bldP spid="144410" grpId="0" autoUpdateAnimBg="0"/>
      <p:bldP spid="144411" grpId="0" autoUpdateAnimBg="0"/>
      <p:bldP spid="144412" grpId="0" autoUpdateAnimBg="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ooter Placeholder 1"/>
          <p:cNvSpPr>
            <a:spLocks noGrp="1"/>
          </p:cNvSpPr>
          <p:nvPr>
            <p:ph type="ftr" sz="quarter" idx="10"/>
          </p:nvPr>
        </p:nvSpPr>
        <p:spPr/>
        <p:txBody>
          <a:bodyPr/>
          <a:lstStyle/>
          <a:p>
            <a:endParaRPr lang="en-US"/>
          </a:p>
        </p:txBody>
      </p:sp>
      <p:sp>
        <p:nvSpPr>
          <p:cNvPr id="145410" name="Text Box 2" descr="Stationery"/>
          <p:cNvSpPr txBox="1">
            <a:spLocks noChangeArrowheads="1"/>
          </p:cNvSpPr>
          <p:nvPr/>
        </p:nvSpPr>
        <p:spPr bwMode="auto">
          <a:xfrm>
            <a:off x="685800" y="1752600"/>
            <a:ext cx="6629400" cy="1160463"/>
          </a:xfrm>
          <a:prstGeom prst="rect">
            <a:avLst/>
          </a:prstGeom>
          <a:blipFill dpi="0" rotWithShape="0">
            <a:blip r:embed="rId2" cstate="print"/>
            <a:srcRect/>
            <a:tile tx="0" ty="0" sx="100000" sy="100000" flip="none" algn="tl"/>
          </a:blipFill>
          <a:ln w="9525">
            <a:noFill/>
            <a:miter lim="800000"/>
            <a:headEnd/>
            <a:tailEnd/>
          </a:ln>
          <a:effectLst/>
        </p:spPr>
        <p:txBody>
          <a:bodyPr>
            <a:spAutoFit/>
          </a:bodyPr>
          <a:lstStyle/>
          <a:p>
            <a:pPr>
              <a:spcBef>
                <a:spcPct val="50000"/>
              </a:spcBef>
            </a:pPr>
            <a:r>
              <a:rPr lang="en-US" sz="2800" b="1">
                <a:solidFill>
                  <a:srgbClr val="512AB2"/>
                </a:solidFill>
                <a:latin typeface="Times New Roman" pitchFamily="18" charset="0"/>
              </a:rPr>
              <a:t>C:\&gt;CD \STUDENT</a:t>
            </a:r>
          </a:p>
          <a:p>
            <a:pPr>
              <a:spcBef>
                <a:spcPct val="50000"/>
              </a:spcBef>
            </a:pPr>
            <a:r>
              <a:rPr lang="en-US" sz="2800" b="1">
                <a:solidFill>
                  <a:srgbClr val="512AB2"/>
                </a:solidFill>
                <a:latin typeface="Times New Roman" pitchFamily="18" charset="0"/>
              </a:rPr>
              <a:t>C:\STUDENT&gt;</a:t>
            </a:r>
            <a:r>
              <a:rPr lang="en-US" sz="2800" b="1" baseline="-30000">
                <a:solidFill>
                  <a:srgbClr val="512AB2"/>
                </a:solidFill>
                <a:latin typeface="Times New Roman" pitchFamily="18" charset="0"/>
              </a:rPr>
              <a:t>=</a:t>
            </a:r>
            <a:endParaRPr lang="en-US" sz="2800" b="1">
              <a:solidFill>
                <a:srgbClr val="512AB2"/>
              </a:solidFill>
              <a:latin typeface="Times New Roman" pitchFamily="18" charset="0"/>
            </a:endParaRPr>
          </a:p>
        </p:txBody>
      </p:sp>
      <p:grpSp>
        <p:nvGrpSpPr>
          <p:cNvPr id="145411" name="Group 3"/>
          <p:cNvGrpSpPr>
            <a:grpSpLocks/>
          </p:cNvGrpSpPr>
          <p:nvPr/>
        </p:nvGrpSpPr>
        <p:grpSpPr bwMode="auto">
          <a:xfrm>
            <a:off x="6389688" y="552450"/>
            <a:ext cx="873125" cy="692150"/>
            <a:chOff x="4025" y="348"/>
            <a:chExt cx="550" cy="436"/>
          </a:xfrm>
        </p:grpSpPr>
        <p:sp>
          <p:nvSpPr>
            <p:cNvPr id="145412" name="Rectangle 4"/>
            <p:cNvSpPr>
              <a:spLocks noChangeArrowheads="1"/>
            </p:cNvSpPr>
            <p:nvPr/>
          </p:nvSpPr>
          <p:spPr bwMode="auto">
            <a:xfrm>
              <a:off x="4025" y="628"/>
              <a:ext cx="472" cy="156"/>
            </a:xfrm>
            <a:prstGeom prst="rect">
              <a:avLst/>
            </a:prstGeom>
            <a:solidFill>
              <a:schemeClr val="accent1"/>
            </a:solidFill>
            <a:ln w="9525">
              <a:solidFill>
                <a:schemeClr val="tx1"/>
              </a:solidFill>
              <a:miter lim="800000"/>
              <a:headEnd/>
              <a:tailEnd/>
            </a:ln>
            <a:effectLst/>
          </p:spPr>
          <p:txBody>
            <a:bodyPr wrap="none" anchor="ctr"/>
            <a:lstStyle/>
            <a:p>
              <a:pPr algn="ctr"/>
              <a:r>
                <a:rPr lang="en-US" sz="1200" b="1">
                  <a:solidFill>
                    <a:schemeClr val="tx1"/>
                  </a:solidFill>
                  <a:latin typeface="Times New Roman" pitchFamily="18" charset="0"/>
                </a:rPr>
                <a:t>ACCOUNT</a:t>
              </a:r>
            </a:p>
          </p:txBody>
        </p:sp>
        <p:sp>
          <p:nvSpPr>
            <p:cNvPr id="145413" name="Line 5"/>
            <p:cNvSpPr>
              <a:spLocks noChangeShapeType="1"/>
            </p:cNvSpPr>
            <p:nvPr/>
          </p:nvSpPr>
          <p:spPr bwMode="auto">
            <a:xfrm flipH="1">
              <a:off x="4202" y="348"/>
              <a:ext cx="373" cy="280"/>
            </a:xfrm>
            <a:prstGeom prst="line">
              <a:avLst/>
            </a:prstGeom>
            <a:noFill/>
            <a:ln w="9525">
              <a:solidFill>
                <a:schemeClr val="tx1"/>
              </a:solidFill>
              <a:round/>
              <a:headEnd/>
              <a:tailEnd/>
            </a:ln>
            <a:effectLst/>
          </p:spPr>
          <p:txBody>
            <a:bodyPr/>
            <a:lstStyle/>
            <a:p>
              <a:endParaRPr lang="en-US"/>
            </a:p>
          </p:txBody>
        </p:sp>
      </p:grpSp>
      <p:grpSp>
        <p:nvGrpSpPr>
          <p:cNvPr id="145414" name="Group 6"/>
          <p:cNvGrpSpPr>
            <a:grpSpLocks/>
          </p:cNvGrpSpPr>
          <p:nvPr/>
        </p:nvGrpSpPr>
        <p:grpSpPr bwMode="auto">
          <a:xfrm>
            <a:off x="0" y="0"/>
            <a:ext cx="8915400" cy="2133600"/>
            <a:chOff x="0" y="0"/>
            <a:chExt cx="5616" cy="1344"/>
          </a:xfrm>
        </p:grpSpPr>
        <p:sp>
          <p:nvSpPr>
            <p:cNvPr id="145415" name="Rectangle 7"/>
            <p:cNvSpPr>
              <a:spLocks noChangeArrowheads="1"/>
            </p:cNvSpPr>
            <p:nvPr/>
          </p:nvSpPr>
          <p:spPr bwMode="auto">
            <a:xfrm>
              <a:off x="4340" y="192"/>
              <a:ext cx="471" cy="156"/>
            </a:xfrm>
            <a:prstGeom prst="rect">
              <a:avLst/>
            </a:prstGeom>
            <a:solidFill>
              <a:schemeClr val="accent1"/>
            </a:solidFill>
            <a:ln w="9525">
              <a:solidFill>
                <a:schemeClr val="tx1"/>
              </a:solidFill>
              <a:miter lim="800000"/>
              <a:headEnd/>
              <a:tailEnd/>
            </a:ln>
            <a:effectLst/>
          </p:spPr>
          <p:txBody>
            <a:bodyPr wrap="none" anchor="ctr"/>
            <a:lstStyle/>
            <a:p>
              <a:pPr algn="ctr"/>
              <a:r>
                <a:rPr lang="en-US" sz="1200" b="1">
                  <a:solidFill>
                    <a:schemeClr val="tx1"/>
                  </a:solidFill>
                  <a:latin typeface="Times New Roman" pitchFamily="18" charset="0"/>
                </a:rPr>
                <a:t>ROOT</a:t>
              </a:r>
            </a:p>
          </p:txBody>
        </p:sp>
        <p:grpSp>
          <p:nvGrpSpPr>
            <p:cNvPr id="145416" name="Group 8"/>
            <p:cNvGrpSpPr>
              <a:grpSpLocks/>
            </p:cNvGrpSpPr>
            <p:nvPr/>
          </p:nvGrpSpPr>
          <p:grpSpPr bwMode="auto">
            <a:xfrm>
              <a:off x="3456" y="348"/>
              <a:ext cx="1119" cy="436"/>
              <a:chOff x="3456" y="348"/>
              <a:chExt cx="1119" cy="436"/>
            </a:xfrm>
          </p:grpSpPr>
          <p:sp>
            <p:nvSpPr>
              <p:cNvPr id="145417" name="Rectangle 9"/>
              <p:cNvSpPr>
                <a:spLocks noChangeArrowheads="1"/>
              </p:cNvSpPr>
              <p:nvPr/>
            </p:nvSpPr>
            <p:spPr bwMode="auto">
              <a:xfrm>
                <a:off x="3456" y="628"/>
                <a:ext cx="471" cy="156"/>
              </a:xfrm>
              <a:prstGeom prst="rect">
                <a:avLst/>
              </a:prstGeom>
              <a:solidFill>
                <a:schemeClr val="accent1"/>
              </a:solidFill>
              <a:ln w="9525">
                <a:solidFill>
                  <a:schemeClr val="tx1"/>
                </a:solidFill>
                <a:miter lim="800000"/>
                <a:headEnd/>
                <a:tailEnd/>
              </a:ln>
              <a:effectLst/>
            </p:spPr>
            <p:txBody>
              <a:bodyPr wrap="none" anchor="ctr"/>
              <a:lstStyle/>
              <a:p>
                <a:pPr algn="ctr"/>
                <a:r>
                  <a:rPr lang="en-US" sz="1200" b="1">
                    <a:solidFill>
                      <a:schemeClr val="tx1"/>
                    </a:solidFill>
                    <a:latin typeface="Times New Roman" pitchFamily="18" charset="0"/>
                  </a:rPr>
                  <a:t>STUDENT</a:t>
                </a:r>
              </a:p>
            </p:txBody>
          </p:sp>
          <p:sp>
            <p:nvSpPr>
              <p:cNvPr id="145418" name="Line 10"/>
              <p:cNvSpPr>
                <a:spLocks noChangeShapeType="1"/>
              </p:cNvSpPr>
              <p:nvPr/>
            </p:nvSpPr>
            <p:spPr bwMode="auto">
              <a:xfrm flipH="1">
                <a:off x="3711" y="348"/>
                <a:ext cx="864" cy="280"/>
              </a:xfrm>
              <a:prstGeom prst="line">
                <a:avLst/>
              </a:prstGeom>
              <a:noFill/>
              <a:ln w="9525">
                <a:solidFill>
                  <a:schemeClr val="tx1"/>
                </a:solidFill>
                <a:round/>
                <a:headEnd/>
                <a:tailEnd/>
              </a:ln>
              <a:effectLst/>
            </p:spPr>
            <p:txBody>
              <a:bodyPr/>
              <a:lstStyle/>
              <a:p>
                <a:endParaRPr lang="en-US"/>
              </a:p>
            </p:txBody>
          </p:sp>
        </p:grpSp>
        <p:grpSp>
          <p:nvGrpSpPr>
            <p:cNvPr id="145419" name="Group 11"/>
            <p:cNvGrpSpPr>
              <a:grpSpLocks/>
            </p:cNvGrpSpPr>
            <p:nvPr/>
          </p:nvGrpSpPr>
          <p:grpSpPr bwMode="auto">
            <a:xfrm>
              <a:off x="4575" y="348"/>
              <a:ext cx="491" cy="436"/>
              <a:chOff x="4575" y="348"/>
              <a:chExt cx="491" cy="436"/>
            </a:xfrm>
          </p:grpSpPr>
          <p:sp>
            <p:nvSpPr>
              <p:cNvPr id="145420" name="Rectangle 12"/>
              <p:cNvSpPr>
                <a:spLocks noChangeArrowheads="1"/>
              </p:cNvSpPr>
              <p:nvPr/>
            </p:nvSpPr>
            <p:spPr bwMode="auto">
              <a:xfrm>
                <a:off x="4595" y="628"/>
                <a:ext cx="471" cy="156"/>
              </a:xfrm>
              <a:prstGeom prst="rect">
                <a:avLst/>
              </a:prstGeom>
              <a:solidFill>
                <a:schemeClr val="accent1"/>
              </a:solidFill>
              <a:ln w="9525">
                <a:solidFill>
                  <a:schemeClr val="tx1"/>
                </a:solidFill>
                <a:miter lim="800000"/>
                <a:headEnd/>
                <a:tailEnd/>
              </a:ln>
              <a:effectLst/>
            </p:spPr>
            <p:txBody>
              <a:bodyPr wrap="none" anchor="ctr"/>
              <a:lstStyle/>
              <a:p>
                <a:pPr algn="ctr"/>
                <a:r>
                  <a:rPr lang="en-US" sz="1200" b="1">
                    <a:solidFill>
                      <a:schemeClr val="tx1"/>
                    </a:solidFill>
                    <a:latin typeface="Times New Roman" pitchFamily="18" charset="0"/>
                  </a:rPr>
                  <a:t>TEXT</a:t>
                </a:r>
              </a:p>
            </p:txBody>
          </p:sp>
          <p:sp>
            <p:nvSpPr>
              <p:cNvPr id="145421" name="Line 13"/>
              <p:cNvSpPr>
                <a:spLocks noChangeShapeType="1"/>
              </p:cNvSpPr>
              <p:nvPr/>
            </p:nvSpPr>
            <p:spPr bwMode="auto">
              <a:xfrm>
                <a:off x="4575" y="348"/>
                <a:ext cx="295" cy="280"/>
              </a:xfrm>
              <a:prstGeom prst="line">
                <a:avLst/>
              </a:prstGeom>
              <a:noFill/>
              <a:ln w="9525">
                <a:solidFill>
                  <a:schemeClr val="tx1"/>
                </a:solidFill>
                <a:round/>
                <a:headEnd/>
                <a:tailEnd/>
              </a:ln>
              <a:effectLst/>
            </p:spPr>
            <p:txBody>
              <a:bodyPr/>
              <a:lstStyle/>
              <a:p>
                <a:endParaRPr lang="en-US"/>
              </a:p>
            </p:txBody>
          </p:sp>
        </p:grpSp>
        <p:grpSp>
          <p:nvGrpSpPr>
            <p:cNvPr id="145422" name="Group 14"/>
            <p:cNvGrpSpPr>
              <a:grpSpLocks/>
            </p:cNvGrpSpPr>
            <p:nvPr/>
          </p:nvGrpSpPr>
          <p:grpSpPr bwMode="auto">
            <a:xfrm>
              <a:off x="4575" y="348"/>
              <a:ext cx="1041" cy="436"/>
              <a:chOff x="4575" y="348"/>
              <a:chExt cx="1041" cy="436"/>
            </a:xfrm>
          </p:grpSpPr>
          <p:sp>
            <p:nvSpPr>
              <p:cNvPr id="145423" name="Rectangle 15"/>
              <p:cNvSpPr>
                <a:spLocks noChangeArrowheads="1"/>
              </p:cNvSpPr>
              <p:nvPr/>
            </p:nvSpPr>
            <p:spPr bwMode="auto">
              <a:xfrm>
                <a:off x="5145" y="628"/>
                <a:ext cx="471" cy="156"/>
              </a:xfrm>
              <a:prstGeom prst="rect">
                <a:avLst/>
              </a:prstGeom>
              <a:solidFill>
                <a:schemeClr val="accent1"/>
              </a:solidFill>
              <a:ln w="9525">
                <a:solidFill>
                  <a:schemeClr val="tx1"/>
                </a:solidFill>
                <a:miter lim="800000"/>
                <a:headEnd/>
                <a:tailEnd/>
              </a:ln>
              <a:effectLst/>
            </p:spPr>
            <p:txBody>
              <a:bodyPr wrap="none" anchor="ctr"/>
              <a:lstStyle/>
              <a:p>
                <a:pPr algn="ctr"/>
                <a:r>
                  <a:rPr lang="en-US" sz="1200" b="1">
                    <a:solidFill>
                      <a:schemeClr val="tx1"/>
                    </a:solidFill>
                    <a:latin typeface="Times New Roman" pitchFamily="18" charset="0"/>
                  </a:rPr>
                  <a:t>OTHER</a:t>
                </a:r>
              </a:p>
            </p:txBody>
          </p:sp>
          <p:sp>
            <p:nvSpPr>
              <p:cNvPr id="145424" name="Line 16"/>
              <p:cNvSpPr>
                <a:spLocks noChangeShapeType="1"/>
              </p:cNvSpPr>
              <p:nvPr/>
            </p:nvSpPr>
            <p:spPr bwMode="auto">
              <a:xfrm>
                <a:off x="4575" y="348"/>
                <a:ext cx="825" cy="280"/>
              </a:xfrm>
              <a:prstGeom prst="line">
                <a:avLst/>
              </a:prstGeom>
              <a:noFill/>
              <a:ln w="9525">
                <a:solidFill>
                  <a:schemeClr val="tx1"/>
                </a:solidFill>
                <a:round/>
                <a:headEnd/>
                <a:tailEnd/>
              </a:ln>
              <a:effectLst/>
            </p:spPr>
            <p:txBody>
              <a:bodyPr/>
              <a:lstStyle/>
              <a:p>
                <a:endParaRPr lang="en-US"/>
              </a:p>
            </p:txBody>
          </p:sp>
        </p:grpSp>
        <p:grpSp>
          <p:nvGrpSpPr>
            <p:cNvPr id="145425" name="Group 17"/>
            <p:cNvGrpSpPr>
              <a:grpSpLocks/>
            </p:cNvGrpSpPr>
            <p:nvPr/>
          </p:nvGrpSpPr>
          <p:grpSpPr bwMode="auto">
            <a:xfrm>
              <a:off x="3456" y="784"/>
              <a:ext cx="471" cy="560"/>
              <a:chOff x="3456" y="784"/>
              <a:chExt cx="471" cy="560"/>
            </a:xfrm>
          </p:grpSpPr>
          <p:sp>
            <p:nvSpPr>
              <p:cNvPr id="145426" name="Rectangle 18"/>
              <p:cNvSpPr>
                <a:spLocks noChangeArrowheads="1"/>
              </p:cNvSpPr>
              <p:nvPr/>
            </p:nvSpPr>
            <p:spPr bwMode="auto">
              <a:xfrm>
                <a:off x="3456" y="1188"/>
                <a:ext cx="471" cy="156"/>
              </a:xfrm>
              <a:prstGeom prst="rect">
                <a:avLst/>
              </a:prstGeom>
              <a:solidFill>
                <a:schemeClr val="accent1"/>
              </a:solidFill>
              <a:ln w="9525">
                <a:solidFill>
                  <a:schemeClr val="tx1"/>
                </a:solidFill>
                <a:miter lim="800000"/>
                <a:headEnd/>
                <a:tailEnd/>
              </a:ln>
              <a:effectLst/>
            </p:spPr>
            <p:txBody>
              <a:bodyPr wrap="none" anchor="ctr"/>
              <a:lstStyle/>
              <a:p>
                <a:pPr algn="ctr"/>
                <a:r>
                  <a:rPr lang="en-US" sz="1200" b="1">
                    <a:solidFill>
                      <a:schemeClr val="tx1"/>
                    </a:solidFill>
                    <a:latin typeface="Times New Roman" pitchFamily="18" charset="0"/>
                  </a:rPr>
                  <a:t>MARKS</a:t>
                </a:r>
              </a:p>
            </p:txBody>
          </p:sp>
          <p:sp>
            <p:nvSpPr>
              <p:cNvPr id="145427" name="Line 19"/>
              <p:cNvSpPr>
                <a:spLocks noChangeShapeType="1"/>
              </p:cNvSpPr>
              <p:nvPr/>
            </p:nvSpPr>
            <p:spPr bwMode="auto">
              <a:xfrm>
                <a:off x="3672" y="784"/>
                <a:ext cx="0" cy="404"/>
              </a:xfrm>
              <a:prstGeom prst="line">
                <a:avLst/>
              </a:prstGeom>
              <a:noFill/>
              <a:ln w="9525">
                <a:solidFill>
                  <a:schemeClr val="tx1"/>
                </a:solidFill>
                <a:round/>
                <a:headEnd/>
                <a:tailEnd/>
              </a:ln>
              <a:effectLst/>
            </p:spPr>
            <p:txBody>
              <a:bodyPr/>
              <a:lstStyle/>
              <a:p>
                <a:endParaRPr lang="en-US"/>
              </a:p>
            </p:txBody>
          </p:sp>
        </p:grpSp>
        <p:grpSp>
          <p:nvGrpSpPr>
            <p:cNvPr id="145428" name="Group 20"/>
            <p:cNvGrpSpPr>
              <a:grpSpLocks/>
            </p:cNvGrpSpPr>
            <p:nvPr/>
          </p:nvGrpSpPr>
          <p:grpSpPr bwMode="auto">
            <a:xfrm>
              <a:off x="4595" y="784"/>
              <a:ext cx="471" cy="560"/>
              <a:chOff x="4595" y="784"/>
              <a:chExt cx="471" cy="560"/>
            </a:xfrm>
          </p:grpSpPr>
          <p:sp>
            <p:nvSpPr>
              <p:cNvPr id="145429" name="Rectangle 21"/>
              <p:cNvSpPr>
                <a:spLocks noChangeArrowheads="1"/>
              </p:cNvSpPr>
              <p:nvPr/>
            </p:nvSpPr>
            <p:spPr bwMode="auto">
              <a:xfrm>
                <a:off x="4595" y="1188"/>
                <a:ext cx="471" cy="156"/>
              </a:xfrm>
              <a:prstGeom prst="rect">
                <a:avLst/>
              </a:prstGeom>
              <a:solidFill>
                <a:schemeClr val="accent1"/>
              </a:solidFill>
              <a:ln w="9525">
                <a:solidFill>
                  <a:schemeClr val="tx1"/>
                </a:solidFill>
                <a:miter lim="800000"/>
                <a:headEnd/>
                <a:tailEnd/>
              </a:ln>
              <a:effectLst/>
            </p:spPr>
            <p:txBody>
              <a:bodyPr wrap="none" anchor="ctr"/>
              <a:lstStyle/>
              <a:p>
                <a:pPr algn="ctr"/>
                <a:r>
                  <a:rPr lang="en-US" sz="1200" b="1">
                    <a:solidFill>
                      <a:schemeClr val="tx1"/>
                    </a:solidFill>
                    <a:latin typeface="Times New Roman" pitchFamily="18" charset="0"/>
                  </a:rPr>
                  <a:t>LETTER</a:t>
                </a:r>
              </a:p>
            </p:txBody>
          </p:sp>
          <p:sp>
            <p:nvSpPr>
              <p:cNvPr id="145430" name="Line 22"/>
              <p:cNvSpPr>
                <a:spLocks noChangeShapeType="1"/>
              </p:cNvSpPr>
              <p:nvPr/>
            </p:nvSpPr>
            <p:spPr bwMode="auto">
              <a:xfrm>
                <a:off x="4811" y="784"/>
                <a:ext cx="0" cy="404"/>
              </a:xfrm>
              <a:prstGeom prst="line">
                <a:avLst/>
              </a:prstGeom>
              <a:noFill/>
              <a:ln w="9525">
                <a:solidFill>
                  <a:schemeClr val="tx1"/>
                </a:solidFill>
                <a:round/>
                <a:headEnd/>
                <a:tailEnd/>
              </a:ln>
              <a:effectLst/>
            </p:spPr>
            <p:txBody>
              <a:bodyPr/>
              <a:lstStyle/>
              <a:p>
                <a:endParaRPr lang="en-US"/>
              </a:p>
            </p:txBody>
          </p:sp>
        </p:grpSp>
        <p:sp>
          <p:nvSpPr>
            <p:cNvPr id="145431" name="Text Box 23"/>
            <p:cNvSpPr txBox="1">
              <a:spLocks noChangeArrowheads="1"/>
            </p:cNvSpPr>
            <p:nvPr/>
          </p:nvSpPr>
          <p:spPr bwMode="auto">
            <a:xfrm>
              <a:off x="0" y="0"/>
              <a:ext cx="4176" cy="672"/>
            </a:xfrm>
            <a:prstGeom prst="rect">
              <a:avLst/>
            </a:prstGeom>
            <a:noFill/>
            <a:ln w="9525">
              <a:noFill/>
              <a:miter lim="800000"/>
              <a:headEnd/>
              <a:tailEnd/>
            </a:ln>
            <a:effectLst/>
          </p:spPr>
          <p:txBody>
            <a:bodyPr>
              <a:spAutoFit/>
            </a:bodyPr>
            <a:lstStyle/>
            <a:p>
              <a:pPr>
                <a:spcBef>
                  <a:spcPct val="50000"/>
                </a:spcBef>
              </a:pPr>
              <a:r>
                <a:rPr lang="en-US" sz="3200" b="1">
                  <a:solidFill>
                    <a:srgbClr val="B70724"/>
                  </a:solidFill>
                  <a:latin typeface="Times New Roman" pitchFamily="18" charset="0"/>
                </a:rPr>
                <a:t>CHANGING FROM ONE DIRECTORY TO ANOTHER</a:t>
              </a:r>
            </a:p>
          </p:txBody>
        </p:sp>
        <p:sp>
          <p:nvSpPr>
            <p:cNvPr id="145432" name="Text Box 24"/>
            <p:cNvSpPr txBox="1">
              <a:spLocks noChangeArrowheads="1"/>
            </p:cNvSpPr>
            <p:nvPr/>
          </p:nvSpPr>
          <p:spPr bwMode="auto">
            <a:xfrm>
              <a:off x="0" y="768"/>
              <a:ext cx="4176" cy="365"/>
            </a:xfrm>
            <a:prstGeom prst="rect">
              <a:avLst/>
            </a:prstGeom>
            <a:noFill/>
            <a:ln w="9525">
              <a:noFill/>
              <a:miter lim="800000"/>
              <a:headEnd/>
              <a:tailEnd/>
            </a:ln>
            <a:effectLst/>
          </p:spPr>
          <p:txBody>
            <a:bodyPr>
              <a:spAutoFit/>
            </a:bodyPr>
            <a:lstStyle/>
            <a:p>
              <a:pPr>
                <a:spcBef>
                  <a:spcPct val="50000"/>
                </a:spcBef>
              </a:pPr>
              <a:r>
                <a:rPr lang="en-US" sz="3200" b="1">
                  <a:solidFill>
                    <a:srgbClr val="B70724"/>
                  </a:solidFill>
                  <a:latin typeface="Times New Roman" pitchFamily="18" charset="0"/>
                </a:rPr>
                <a:t>Command : CD</a:t>
              </a:r>
            </a:p>
          </p:txBody>
        </p:sp>
      </p:grpSp>
      <p:sp>
        <p:nvSpPr>
          <p:cNvPr id="145433" name="Text Box 25" descr="Stationery"/>
          <p:cNvSpPr txBox="1">
            <a:spLocks noChangeArrowheads="1"/>
          </p:cNvSpPr>
          <p:nvPr/>
        </p:nvSpPr>
        <p:spPr bwMode="auto">
          <a:xfrm>
            <a:off x="685800" y="3048000"/>
            <a:ext cx="6629400" cy="1160463"/>
          </a:xfrm>
          <a:prstGeom prst="rect">
            <a:avLst/>
          </a:prstGeom>
          <a:blipFill dpi="0" rotWithShape="0">
            <a:blip r:embed="rId2" cstate="print"/>
            <a:srcRect/>
            <a:tile tx="0" ty="0" sx="100000" sy="100000" flip="none" algn="tl"/>
          </a:blipFill>
          <a:ln w="9525">
            <a:noFill/>
            <a:miter lim="800000"/>
            <a:headEnd/>
            <a:tailEnd/>
          </a:ln>
          <a:effectLst/>
        </p:spPr>
        <p:txBody>
          <a:bodyPr>
            <a:spAutoFit/>
          </a:bodyPr>
          <a:lstStyle/>
          <a:p>
            <a:pPr>
              <a:spcBef>
                <a:spcPct val="50000"/>
              </a:spcBef>
            </a:pPr>
            <a:r>
              <a:rPr lang="en-US" sz="2800" b="1">
                <a:solidFill>
                  <a:srgbClr val="512AB2"/>
                </a:solidFill>
                <a:latin typeface="Times New Roman" pitchFamily="18" charset="0"/>
              </a:rPr>
              <a:t>C:\STUDENT&gt;CD MARKS</a:t>
            </a:r>
          </a:p>
          <a:p>
            <a:pPr>
              <a:spcBef>
                <a:spcPct val="50000"/>
              </a:spcBef>
            </a:pPr>
            <a:r>
              <a:rPr lang="en-US" sz="2800" b="1">
                <a:solidFill>
                  <a:srgbClr val="512AB2"/>
                </a:solidFill>
                <a:latin typeface="Times New Roman" pitchFamily="18" charset="0"/>
              </a:rPr>
              <a:t>C:\STUDENT\MARKS&gt;</a:t>
            </a:r>
            <a:r>
              <a:rPr lang="en-US" sz="2800" b="1" baseline="-30000">
                <a:solidFill>
                  <a:srgbClr val="512AB2"/>
                </a:solidFill>
                <a:latin typeface="Times New Roman" pitchFamily="18" charset="0"/>
              </a:rPr>
              <a:t>=</a:t>
            </a:r>
            <a:endParaRPr lang="en-US" sz="2800" b="1">
              <a:solidFill>
                <a:srgbClr val="512AB2"/>
              </a:solidFill>
              <a:latin typeface="Times New Roman" pitchFamily="18" charset="0"/>
            </a:endParaRPr>
          </a:p>
        </p:txBody>
      </p:sp>
      <p:sp>
        <p:nvSpPr>
          <p:cNvPr id="145434" name="Text Box 26" descr="Stationery"/>
          <p:cNvSpPr txBox="1">
            <a:spLocks noChangeArrowheads="1"/>
          </p:cNvSpPr>
          <p:nvPr/>
        </p:nvSpPr>
        <p:spPr bwMode="auto">
          <a:xfrm>
            <a:off x="685800" y="4343400"/>
            <a:ext cx="6629400" cy="1160463"/>
          </a:xfrm>
          <a:prstGeom prst="rect">
            <a:avLst/>
          </a:prstGeom>
          <a:blipFill dpi="0" rotWithShape="0">
            <a:blip r:embed="rId2" cstate="print"/>
            <a:srcRect/>
            <a:tile tx="0" ty="0" sx="100000" sy="100000" flip="none" algn="tl"/>
          </a:blipFill>
          <a:ln w="9525">
            <a:noFill/>
            <a:miter lim="800000"/>
            <a:headEnd/>
            <a:tailEnd/>
          </a:ln>
          <a:effectLst/>
        </p:spPr>
        <p:txBody>
          <a:bodyPr>
            <a:spAutoFit/>
          </a:bodyPr>
          <a:lstStyle/>
          <a:p>
            <a:pPr>
              <a:spcBef>
                <a:spcPct val="50000"/>
              </a:spcBef>
            </a:pPr>
            <a:r>
              <a:rPr lang="en-US" sz="2800" b="1">
                <a:solidFill>
                  <a:srgbClr val="512AB2"/>
                </a:solidFill>
                <a:latin typeface="Times New Roman" pitchFamily="18" charset="0"/>
              </a:rPr>
              <a:t>C:\STUDENT\MARKS&gt;CD \OTHER</a:t>
            </a:r>
          </a:p>
          <a:p>
            <a:pPr>
              <a:spcBef>
                <a:spcPct val="50000"/>
              </a:spcBef>
            </a:pPr>
            <a:r>
              <a:rPr lang="en-US" sz="2800" b="1">
                <a:solidFill>
                  <a:srgbClr val="512AB2"/>
                </a:solidFill>
                <a:latin typeface="Times New Roman" pitchFamily="18" charset="0"/>
              </a:rPr>
              <a:t>C:\OTHER&gt;</a:t>
            </a:r>
            <a:r>
              <a:rPr lang="en-US" sz="2800" b="1" baseline="-30000">
                <a:solidFill>
                  <a:srgbClr val="512AB2"/>
                </a:solidFill>
                <a:latin typeface="Times New Roman" pitchFamily="18" charset="0"/>
              </a:rPr>
              <a:t>=</a:t>
            </a:r>
          </a:p>
        </p:txBody>
      </p:sp>
      <p:sp>
        <p:nvSpPr>
          <p:cNvPr id="145435" name="Text Box 27" descr="Stationery"/>
          <p:cNvSpPr txBox="1">
            <a:spLocks noChangeArrowheads="1"/>
          </p:cNvSpPr>
          <p:nvPr/>
        </p:nvSpPr>
        <p:spPr bwMode="auto">
          <a:xfrm>
            <a:off x="685800" y="5697538"/>
            <a:ext cx="6629400" cy="1160462"/>
          </a:xfrm>
          <a:prstGeom prst="rect">
            <a:avLst/>
          </a:prstGeom>
          <a:blipFill dpi="0" rotWithShape="0">
            <a:blip r:embed="rId2" cstate="print"/>
            <a:srcRect/>
            <a:tile tx="0" ty="0" sx="100000" sy="100000" flip="none" algn="tl"/>
          </a:blipFill>
          <a:ln w="9525">
            <a:noFill/>
            <a:miter lim="800000"/>
            <a:headEnd/>
            <a:tailEnd/>
          </a:ln>
          <a:effectLst/>
        </p:spPr>
        <p:txBody>
          <a:bodyPr>
            <a:spAutoFit/>
          </a:bodyPr>
          <a:lstStyle/>
          <a:p>
            <a:pPr>
              <a:spcBef>
                <a:spcPct val="50000"/>
              </a:spcBef>
            </a:pPr>
            <a:r>
              <a:rPr lang="en-US" sz="2800" b="1">
                <a:solidFill>
                  <a:srgbClr val="512AB2"/>
                </a:solidFill>
                <a:latin typeface="Times New Roman" pitchFamily="18" charset="0"/>
              </a:rPr>
              <a:t>C:\OTHER&gt;CD \</a:t>
            </a:r>
          </a:p>
          <a:p>
            <a:pPr>
              <a:spcBef>
                <a:spcPct val="50000"/>
              </a:spcBef>
            </a:pPr>
            <a:r>
              <a:rPr lang="en-US" sz="2800" b="1">
                <a:solidFill>
                  <a:srgbClr val="512AB2"/>
                </a:solidFill>
                <a:latin typeface="Times New Roman" pitchFamily="18" charset="0"/>
              </a:rPr>
              <a:t>C:\&gt;</a:t>
            </a:r>
            <a:r>
              <a:rPr lang="en-US" sz="2800" b="1" baseline="-30000">
                <a:solidFill>
                  <a:srgbClr val="512AB2"/>
                </a:solidFill>
                <a:latin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5414"/>
                                        </p:tgtEl>
                                        <p:attrNameLst>
                                          <p:attrName>style.visibility</p:attrName>
                                        </p:attrNameLst>
                                      </p:cBhvr>
                                      <p:to>
                                        <p:strVal val="visible"/>
                                      </p:to>
                                    </p:set>
                                    <p:anim calcmode="lin" valueType="num">
                                      <p:cBhvr additive="base">
                                        <p:cTn id="7" dur="500" fill="hold"/>
                                        <p:tgtEl>
                                          <p:spTgt spid="145414"/>
                                        </p:tgtEl>
                                        <p:attrNameLst>
                                          <p:attrName>ppt_x</p:attrName>
                                        </p:attrNameLst>
                                      </p:cBhvr>
                                      <p:tavLst>
                                        <p:tav tm="0">
                                          <p:val>
                                            <p:strVal val="0-#ppt_w/2"/>
                                          </p:val>
                                        </p:tav>
                                        <p:tav tm="100000">
                                          <p:val>
                                            <p:strVal val="#ppt_x"/>
                                          </p:val>
                                        </p:tav>
                                      </p:tavLst>
                                    </p:anim>
                                    <p:anim calcmode="lin" valueType="num">
                                      <p:cBhvr additive="base">
                                        <p:cTn id="8" dur="500" fill="hold"/>
                                        <p:tgtEl>
                                          <p:spTgt spid="14541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1454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14543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14543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1454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0" grpId="0" animBg="1" autoUpdateAnimBg="0"/>
      <p:bldP spid="145433" grpId="0" animBg="1" autoUpdateAnimBg="0"/>
      <p:bldP spid="145434" grpId="0" animBg="1" autoUpdateAnimBg="0"/>
      <p:bldP spid="145435" grpId="0" animBg="1" autoUpdateAnimBg="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Footer Placeholder 1"/>
          <p:cNvSpPr>
            <a:spLocks noGrp="1"/>
          </p:cNvSpPr>
          <p:nvPr>
            <p:ph type="ftr" sz="quarter" idx="10"/>
          </p:nvPr>
        </p:nvSpPr>
        <p:spPr/>
        <p:txBody>
          <a:bodyPr/>
          <a:lstStyle/>
          <a:p>
            <a:endParaRPr lang="en-US"/>
          </a:p>
        </p:txBody>
      </p:sp>
      <p:grpSp>
        <p:nvGrpSpPr>
          <p:cNvPr id="148482" name="Group 2"/>
          <p:cNvGrpSpPr>
            <a:grpSpLocks/>
          </p:cNvGrpSpPr>
          <p:nvPr/>
        </p:nvGrpSpPr>
        <p:grpSpPr bwMode="auto">
          <a:xfrm>
            <a:off x="0" y="0"/>
            <a:ext cx="9144000" cy="2171700"/>
            <a:chOff x="0" y="0"/>
            <a:chExt cx="5760" cy="1368"/>
          </a:xfrm>
        </p:grpSpPr>
        <p:sp>
          <p:nvSpPr>
            <p:cNvPr id="148483" name="Rectangle 3"/>
            <p:cNvSpPr>
              <a:spLocks noChangeArrowheads="1"/>
            </p:cNvSpPr>
            <p:nvPr/>
          </p:nvSpPr>
          <p:spPr bwMode="auto">
            <a:xfrm>
              <a:off x="4484" y="216"/>
              <a:ext cx="471" cy="156"/>
            </a:xfrm>
            <a:prstGeom prst="rect">
              <a:avLst/>
            </a:prstGeom>
            <a:solidFill>
              <a:schemeClr val="accent1"/>
            </a:solidFill>
            <a:ln w="9525">
              <a:solidFill>
                <a:schemeClr val="tx1"/>
              </a:solidFill>
              <a:miter lim="800000"/>
              <a:headEnd/>
              <a:tailEnd/>
            </a:ln>
            <a:effectLst/>
          </p:spPr>
          <p:txBody>
            <a:bodyPr wrap="none" anchor="ctr"/>
            <a:lstStyle/>
            <a:p>
              <a:pPr algn="ctr"/>
              <a:r>
                <a:rPr lang="en-US" sz="1200" b="1">
                  <a:solidFill>
                    <a:schemeClr val="tx1"/>
                  </a:solidFill>
                  <a:latin typeface="Times New Roman" pitchFamily="18" charset="0"/>
                </a:rPr>
                <a:t>ROOT</a:t>
              </a:r>
            </a:p>
          </p:txBody>
        </p:sp>
        <p:grpSp>
          <p:nvGrpSpPr>
            <p:cNvPr id="148484" name="Group 4"/>
            <p:cNvGrpSpPr>
              <a:grpSpLocks/>
            </p:cNvGrpSpPr>
            <p:nvPr/>
          </p:nvGrpSpPr>
          <p:grpSpPr bwMode="auto">
            <a:xfrm>
              <a:off x="3600" y="372"/>
              <a:ext cx="1119" cy="436"/>
              <a:chOff x="3456" y="348"/>
              <a:chExt cx="1119" cy="436"/>
            </a:xfrm>
          </p:grpSpPr>
          <p:sp>
            <p:nvSpPr>
              <p:cNvPr id="148485" name="Rectangle 5"/>
              <p:cNvSpPr>
                <a:spLocks noChangeArrowheads="1"/>
              </p:cNvSpPr>
              <p:nvPr/>
            </p:nvSpPr>
            <p:spPr bwMode="auto">
              <a:xfrm>
                <a:off x="3456" y="628"/>
                <a:ext cx="471" cy="156"/>
              </a:xfrm>
              <a:prstGeom prst="rect">
                <a:avLst/>
              </a:prstGeom>
              <a:solidFill>
                <a:schemeClr val="accent1"/>
              </a:solidFill>
              <a:ln w="9525">
                <a:solidFill>
                  <a:schemeClr val="tx1"/>
                </a:solidFill>
                <a:miter lim="800000"/>
                <a:headEnd/>
                <a:tailEnd/>
              </a:ln>
              <a:effectLst/>
            </p:spPr>
            <p:txBody>
              <a:bodyPr wrap="none" anchor="ctr"/>
              <a:lstStyle/>
              <a:p>
                <a:pPr algn="ctr"/>
                <a:r>
                  <a:rPr lang="en-US" sz="1200" b="1">
                    <a:solidFill>
                      <a:schemeClr val="tx1"/>
                    </a:solidFill>
                    <a:latin typeface="Times New Roman" pitchFamily="18" charset="0"/>
                  </a:rPr>
                  <a:t>STUDENT</a:t>
                </a:r>
              </a:p>
            </p:txBody>
          </p:sp>
          <p:sp>
            <p:nvSpPr>
              <p:cNvPr id="148486" name="Line 6"/>
              <p:cNvSpPr>
                <a:spLocks noChangeShapeType="1"/>
              </p:cNvSpPr>
              <p:nvPr/>
            </p:nvSpPr>
            <p:spPr bwMode="auto">
              <a:xfrm flipH="1">
                <a:off x="3711" y="348"/>
                <a:ext cx="864" cy="280"/>
              </a:xfrm>
              <a:prstGeom prst="line">
                <a:avLst/>
              </a:prstGeom>
              <a:noFill/>
              <a:ln w="9525">
                <a:solidFill>
                  <a:schemeClr val="tx1"/>
                </a:solidFill>
                <a:round/>
                <a:headEnd/>
                <a:tailEnd/>
              </a:ln>
              <a:effectLst/>
            </p:spPr>
            <p:txBody>
              <a:bodyPr/>
              <a:lstStyle/>
              <a:p>
                <a:endParaRPr lang="en-US"/>
              </a:p>
            </p:txBody>
          </p:sp>
        </p:grpSp>
        <p:grpSp>
          <p:nvGrpSpPr>
            <p:cNvPr id="148487" name="Group 7"/>
            <p:cNvGrpSpPr>
              <a:grpSpLocks/>
            </p:cNvGrpSpPr>
            <p:nvPr/>
          </p:nvGrpSpPr>
          <p:grpSpPr bwMode="auto">
            <a:xfrm>
              <a:off x="4169" y="372"/>
              <a:ext cx="550" cy="436"/>
              <a:chOff x="4025" y="348"/>
              <a:chExt cx="550" cy="436"/>
            </a:xfrm>
          </p:grpSpPr>
          <p:sp>
            <p:nvSpPr>
              <p:cNvPr id="148488" name="Rectangle 8"/>
              <p:cNvSpPr>
                <a:spLocks noChangeArrowheads="1"/>
              </p:cNvSpPr>
              <p:nvPr/>
            </p:nvSpPr>
            <p:spPr bwMode="auto">
              <a:xfrm>
                <a:off x="4025" y="628"/>
                <a:ext cx="472" cy="156"/>
              </a:xfrm>
              <a:prstGeom prst="rect">
                <a:avLst/>
              </a:prstGeom>
              <a:solidFill>
                <a:schemeClr val="accent1"/>
              </a:solidFill>
              <a:ln w="9525">
                <a:solidFill>
                  <a:schemeClr val="tx1"/>
                </a:solidFill>
                <a:miter lim="800000"/>
                <a:headEnd/>
                <a:tailEnd/>
              </a:ln>
              <a:effectLst/>
            </p:spPr>
            <p:txBody>
              <a:bodyPr wrap="none" anchor="ctr"/>
              <a:lstStyle/>
              <a:p>
                <a:pPr algn="ctr"/>
                <a:r>
                  <a:rPr lang="en-US" sz="1200" b="1">
                    <a:solidFill>
                      <a:schemeClr val="tx1"/>
                    </a:solidFill>
                    <a:latin typeface="Times New Roman" pitchFamily="18" charset="0"/>
                  </a:rPr>
                  <a:t>ACCOUNT</a:t>
                </a:r>
              </a:p>
            </p:txBody>
          </p:sp>
          <p:sp>
            <p:nvSpPr>
              <p:cNvPr id="148489" name="Line 9"/>
              <p:cNvSpPr>
                <a:spLocks noChangeShapeType="1"/>
              </p:cNvSpPr>
              <p:nvPr/>
            </p:nvSpPr>
            <p:spPr bwMode="auto">
              <a:xfrm flipH="1">
                <a:off x="4202" y="348"/>
                <a:ext cx="373" cy="280"/>
              </a:xfrm>
              <a:prstGeom prst="line">
                <a:avLst/>
              </a:prstGeom>
              <a:noFill/>
              <a:ln w="9525">
                <a:solidFill>
                  <a:schemeClr val="tx1"/>
                </a:solidFill>
                <a:round/>
                <a:headEnd/>
                <a:tailEnd/>
              </a:ln>
              <a:effectLst/>
            </p:spPr>
            <p:txBody>
              <a:bodyPr/>
              <a:lstStyle/>
              <a:p>
                <a:endParaRPr lang="en-US"/>
              </a:p>
            </p:txBody>
          </p:sp>
        </p:grpSp>
        <p:grpSp>
          <p:nvGrpSpPr>
            <p:cNvPr id="148490" name="Group 10"/>
            <p:cNvGrpSpPr>
              <a:grpSpLocks/>
            </p:cNvGrpSpPr>
            <p:nvPr/>
          </p:nvGrpSpPr>
          <p:grpSpPr bwMode="auto">
            <a:xfrm>
              <a:off x="4704" y="384"/>
              <a:ext cx="491" cy="436"/>
              <a:chOff x="4575" y="348"/>
              <a:chExt cx="491" cy="436"/>
            </a:xfrm>
          </p:grpSpPr>
          <p:sp>
            <p:nvSpPr>
              <p:cNvPr id="148491" name="Rectangle 11"/>
              <p:cNvSpPr>
                <a:spLocks noChangeArrowheads="1"/>
              </p:cNvSpPr>
              <p:nvPr/>
            </p:nvSpPr>
            <p:spPr bwMode="auto">
              <a:xfrm>
                <a:off x="4595" y="628"/>
                <a:ext cx="471" cy="156"/>
              </a:xfrm>
              <a:prstGeom prst="rect">
                <a:avLst/>
              </a:prstGeom>
              <a:solidFill>
                <a:schemeClr val="accent1"/>
              </a:solidFill>
              <a:ln w="9525">
                <a:solidFill>
                  <a:schemeClr val="tx1"/>
                </a:solidFill>
                <a:miter lim="800000"/>
                <a:headEnd/>
                <a:tailEnd/>
              </a:ln>
              <a:effectLst/>
            </p:spPr>
            <p:txBody>
              <a:bodyPr wrap="none" anchor="ctr"/>
              <a:lstStyle/>
              <a:p>
                <a:pPr algn="ctr"/>
                <a:r>
                  <a:rPr lang="en-US" sz="1200" b="1">
                    <a:solidFill>
                      <a:schemeClr val="tx1"/>
                    </a:solidFill>
                    <a:latin typeface="Times New Roman" pitchFamily="18" charset="0"/>
                  </a:rPr>
                  <a:t>TEXT</a:t>
                </a:r>
              </a:p>
            </p:txBody>
          </p:sp>
          <p:sp>
            <p:nvSpPr>
              <p:cNvPr id="148492" name="Line 12"/>
              <p:cNvSpPr>
                <a:spLocks noChangeShapeType="1"/>
              </p:cNvSpPr>
              <p:nvPr/>
            </p:nvSpPr>
            <p:spPr bwMode="auto">
              <a:xfrm>
                <a:off x="4575" y="348"/>
                <a:ext cx="295" cy="280"/>
              </a:xfrm>
              <a:prstGeom prst="line">
                <a:avLst/>
              </a:prstGeom>
              <a:noFill/>
              <a:ln w="9525">
                <a:solidFill>
                  <a:schemeClr val="tx1"/>
                </a:solidFill>
                <a:round/>
                <a:headEnd/>
                <a:tailEnd/>
              </a:ln>
              <a:effectLst/>
            </p:spPr>
            <p:txBody>
              <a:bodyPr/>
              <a:lstStyle/>
              <a:p>
                <a:endParaRPr lang="en-US"/>
              </a:p>
            </p:txBody>
          </p:sp>
        </p:grpSp>
        <p:grpSp>
          <p:nvGrpSpPr>
            <p:cNvPr id="148493" name="Group 13"/>
            <p:cNvGrpSpPr>
              <a:grpSpLocks/>
            </p:cNvGrpSpPr>
            <p:nvPr/>
          </p:nvGrpSpPr>
          <p:grpSpPr bwMode="auto">
            <a:xfrm>
              <a:off x="4719" y="372"/>
              <a:ext cx="1041" cy="436"/>
              <a:chOff x="4575" y="348"/>
              <a:chExt cx="1041" cy="436"/>
            </a:xfrm>
          </p:grpSpPr>
          <p:sp>
            <p:nvSpPr>
              <p:cNvPr id="148494" name="Rectangle 14"/>
              <p:cNvSpPr>
                <a:spLocks noChangeArrowheads="1"/>
              </p:cNvSpPr>
              <p:nvPr/>
            </p:nvSpPr>
            <p:spPr bwMode="auto">
              <a:xfrm>
                <a:off x="5145" y="628"/>
                <a:ext cx="471" cy="156"/>
              </a:xfrm>
              <a:prstGeom prst="rect">
                <a:avLst/>
              </a:prstGeom>
              <a:solidFill>
                <a:schemeClr val="accent1"/>
              </a:solidFill>
              <a:ln w="9525">
                <a:solidFill>
                  <a:schemeClr val="tx1"/>
                </a:solidFill>
                <a:miter lim="800000"/>
                <a:headEnd/>
                <a:tailEnd/>
              </a:ln>
              <a:effectLst/>
            </p:spPr>
            <p:txBody>
              <a:bodyPr wrap="none" anchor="ctr"/>
              <a:lstStyle/>
              <a:p>
                <a:pPr algn="ctr"/>
                <a:r>
                  <a:rPr lang="en-US" sz="1200" b="1">
                    <a:solidFill>
                      <a:schemeClr val="tx1"/>
                    </a:solidFill>
                    <a:latin typeface="Times New Roman" pitchFamily="18" charset="0"/>
                  </a:rPr>
                  <a:t>OTHER</a:t>
                </a:r>
              </a:p>
            </p:txBody>
          </p:sp>
          <p:sp>
            <p:nvSpPr>
              <p:cNvPr id="148495" name="Line 15"/>
              <p:cNvSpPr>
                <a:spLocks noChangeShapeType="1"/>
              </p:cNvSpPr>
              <p:nvPr/>
            </p:nvSpPr>
            <p:spPr bwMode="auto">
              <a:xfrm>
                <a:off x="4575" y="348"/>
                <a:ext cx="825" cy="280"/>
              </a:xfrm>
              <a:prstGeom prst="line">
                <a:avLst/>
              </a:prstGeom>
              <a:noFill/>
              <a:ln w="9525">
                <a:solidFill>
                  <a:schemeClr val="tx1"/>
                </a:solidFill>
                <a:round/>
                <a:headEnd/>
                <a:tailEnd/>
              </a:ln>
              <a:effectLst/>
            </p:spPr>
            <p:txBody>
              <a:bodyPr/>
              <a:lstStyle/>
              <a:p>
                <a:endParaRPr lang="en-US"/>
              </a:p>
            </p:txBody>
          </p:sp>
        </p:grpSp>
        <p:grpSp>
          <p:nvGrpSpPr>
            <p:cNvPr id="148496" name="Group 16"/>
            <p:cNvGrpSpPr>
              <a:grpSpLocks/>
            </p:cNvGrpSpPr>
            <p:nvPr/>
          </p:nvGrpSpPr>
          <p:grpSpPr bwMode="auto">
            <a:xfrm>
              <a:off x="3600" y="808"/>
              <a:ext cx="471" cy="560"/>
              <a:chOff x="3456" y="784"/>
              <a:chExt cx="471" cy="560"/>
            </a:xfrm>
          </p:grpSpPr>
          <p:sp>
            <p:nvSpPr>
              <p:cNvPr id="148497" name="Rectangle 17"/>
              <p:cNvSpPr>
                <a:spLocks noChangeArrowheads="1"/>
              </p:cNvSpPr>
              <p:nvPr/>
            </p:nvSpPr>
            <p:spPr bwMode="auto">
              <a:xfrm>
                <a:off x="3456" y="1188"/>
                <a:ext cx="471" cy="156"/>
              </a:xfrm>
              <a:prstGeom prst="rect">
                <a:avLst/>
              </a:prstGeom>
              <a:solidFill>
                <a:schemeClr val="accent1"/>
              </a:solidFill>
              <a:ln w="9525">
                <a:solidFill>
                  <a:schemeClr val="tx1"/>
                </a:solidFill>
                <a:miter lim="800000"/>
                <a:headEnd/>
                <a:tailEnd/>
              </a:ln>
              <a:effectLst/>
            </p:spPr>
            <p:txBody>
              <a:bodyPr wrap="none" anchor="ctr"/>
              <a:lstStyle/>
              <a:p>
                <a:pPr algn="ctr"/>
                <a:r>
                  <a:rPr lang="en-US" sz="1200" b="1">
                    <a:solidFill>
                      <a:schemeClr val="tx1"/>
                    </a:solidFill>
                    <a:latin typeface="Times New Roman" pitchFamily="18" charset="0"/>
                  </a:rPr>
                  <a:t>MARKS</a:t>
                </a:r>
              </a:p>
            </p:txBody>
          </p:sp>
          <p:sp>
            <p:nvSpPr>
              <p:cNvPr id="148498" name="Line 18"/>
              <p:cNvSpPr>
                <a:spLocks noChangeShapeType="1"/>
              </p:cNvSpPr>
              <p:nvPr/>
            </p:nvSpPr>
            <p:spPr bwMode="auto">
              <a:xfrm>
                <a:off x="3672" y="784"/>
                <a:ext cx="0" cy="404"/>
              </a:xfrm>
              <a:prstGeom prst="line">
                <a:avLst/>
              </a:prstGeom>
              <a:noFill/>
              <a:ln w="9525">
                <a:solidFill>
                  <a:schemeClr val="tx1"/>
                </a:solidFill>
                <a:round/>
                <a:headEnd/>
                <a:tailEnd/>
              </a:ln>
              <a:effectLst/>
            </p:spPr>
            <p:txBody>
              <a:bodyPr/>
              <a:lstStyle/>
              <a:p>
                <a:endParaRPr lang="en-US"/>
              </a:p>
            </p:txBody>
          </p:sp>
        </p:grpSp>
        <p:grpSp>
          <p:nvGrpSpPr>
            <p:cNvPr id="148499" name="Group 19"/>
            <p:cNvGrpSpPr>
              <a:grpSpLocks/>
            </p:cNvGrpSpPr>
            <p:nvPr/>
          </p:nvGrpSpPr>
          <p:grpSpPr bwMode="auto">
            <a:xfrm>
              <a:off x="4739" y="808"/>
              <a:ext cx="471" cy="560"/>
              <a:chOff x="4595" y="784"/>
              <a:chExt cx="471" cy="560"/>
            </a:xfrm>
          </p:grpSpPr>
          <p:sp>
            <p:nvSpPr>
              <p:cNvPr id="148500" name="Rectangle 20"/>
              <p:cNvSpPr>
                <a:spLocks noChangeArrowheads="1"/>
              </p:cNvSpPr>
              <p:nvPr/>
            </p:nvSpPr>
            <p:spPr bwMode="auto">
              <a:xfrm>
                <a:off x="4595" y="1188"/>
                <a:ext cx="471" cy="156"/>
              </a:xfrm>
              <a:prstGeom prst="rect">
                <a:avLst/>
              </a:prstGeom>
              <a:solidFill>
                <a:schemeClr val="accent1"/>
              </a:solidFill>
              <a:ln w="9525">
                <a:solidFill>
                  <a:schemeClr val="tx1"/>
                </a:solidFill>
                <a:miter lim="800000"/>
                <a:headEnd/>
                <a:tailEnd/>
              </a:ln>
              <a:effectLst/>
            </p:spPr>
            <p:txBody>
              <a:bodyPr wrap="none" anchor="ctr"/>
              <a:lstStyle/>
              <a:p>
                <a:pPr algn="ctr"/>
                <a:r>
                  <a:rPr lang="en-US" sz="1200" b="1">
                    <a:solidFill>
                      <a:schemeClr val="tx1"/>
                    </a:solidFill>
                    <a:latin typeface="Times New Roman" pitchFamily="18" charset="0"/>
                  </a:rPr>
                  <a:t>LETTER</a:t>
                </a:r>
              </a:p>
            </p:txBody>
          </p:sp>
          <p:sp>
            <p:nvSpPr>
              <p:cNvPr id="148501" name="Line 21"/>
              <p:cNvSpPr>
                <a:spLocks noChangeShapeType="1"/>
              </p:cNvSpPr>
              <p:nvPr/>
            </p:nvSpPr>
            <p:spPr bwMode="auto">
              <a:xfrm>
                <a:off x="4811" y="784"/>
                <a:ext cx="0" cy="404"/>
              </a:xfrm>
              <a:prstGeom prst="line">
                <a:avLst/>
              </a:prstGeom>
              <a:noFill/>
              <a:ln w="9525">
                <a:solidFill>
                  <a:schemeClr val="tx1"/>
                </a:solidFill>
                <a:round/>
                <a:headEnd/>
                <a:tailEnd/>
              </a:ln>
              <a:effectLst/>
            </p:spPr>
            <p:txBody>
              <a:bodyPr/>
              <a:lstStyle/>
              <a:p>
                <a:endParaRPr lang="en-US"/>
              </a:p>
            </p:txBody>
          </p:sp>
        </p:grpSp>
        <p:sp>
          <p:nvSpPr>
            <p:cNvPr id="148502" name="Text Box 22"/>
            <p:cNvSpPr txBox="1">
              <a:spLocks noChangeArrowheads="1"/>
            </p:cNvSpPr>
            <p:nvPr/>
          </p:nvSpPr>
          <p:spPr bwMode="auto">
            <a:xfrm>
              <a:off x="0" y="0"/>
              <a:ext cx="4176" cy="365"/>
            </a:xfrm>
            <a:prstGeom prst="rect">
              <a:avLst/>
            </a:prstGeom>
            <a:noFill/>
            <a:ln w="9525">
              <a:noFill/>
              <a:miter lim="800000"/>
              <a:headEnd/>
              <a:tailEnd/>
            </a:ln>
            <a:effectLst/>
          </p:spPr>
          <p:txBody>
            <a:bodyPr>
              <a:spAutoFit/>
            </a:bodyPr>
            <a:lstStyle/>
            <a:p>
              <a:pPr>
                <a:spcBef>
                  <a:spcPct val="50000"/>
                </a:spcBef>
              </a:pPr>
              <a:r>
                <a:rPr lang="en-US" sz="3200" b="1">
                  <a:solidFill>
                    <a:srgbClr val="B70724"/>
                  </a:solidFill>
                  <a:latin typeface="Times New Roman" pitchFamily="18" charset="0"/>
                </a:rPr>
                <a:t>REMOVING SUB-DIRECTORIES</a:t>
              </a:r>
            </a:p>
          </p:txBody>
        </p:sp>
        <p:sp>
          <p:nvSpPr>
            <p:cNvPr id="148503" name="Text Box 23"/>
            <p:cNvSpPr txBox="1">
              <a:spLocks noChangeArrowheads="1"/>
            </p:cNvSpPr>
            <p:nvPr/>
          </p:nvSpPr>
          <p:spPr bwMode="auto">
            <a:xfrm>
              <a:off x="0" y="528"/>
              <a:ext cx="4176" cy="365"/>
            </a:xfrm>
            <a:prstGeom prst="rect">
              <a:avLst/>
            </a:prstGeom>
            <a:noFill/>
            <a:ln w="9525">
              <a:noFill/>
              <a:miter lim="800000"/>
              <a:headEnd/>
              <a:tailEnd/>
            </a:ln>
            <a:effectLst/>
          </p:spPr>
          <p:txBody>
            <a:bodyPr>
              <a:spAutoFit/>
            </a:bodyPr>
            <a:lstStyle/>
            <a:p>
              <a:pPr>
                <a:spcBef>
                  <a:spcPct val="50000"/>
                </a:spcBef>
              </a:pPr>
              <a:r>
                <a:rPr lang="en-US" sz="3200" b="1">
                  <a:solidFill>
                    <a:srgbClr val="B70724"/>
                  </a:solidFill>
                  <a:latin typeface="Times New Roman" pitchFamily="18" charset="0"/>
                </a:rPr>
                <a:t>Command : RD or RMDIR</a:t>
              </a:r>
            </a:p>
          </p:txBody>
        </p:sp>
      </p:grpSp>
      <p:sp>
        <p:nvSpPr>
          <p:cNvPr id="148504" name="Text Box 24"/>
          <p:cNvSpPr txBox="1">
            <a:spLocks noChangeArrowheads="1"/>
          </p:cNvSpPr>
          <p:nvPr/>
        </p:nvSpPr>
        <p:spPr bwMode="auto">
          <a:xfrm>
            <a:off x="533400" y="3124200"/>
            <a:ext cx="6629400" cy="579438"/>
          </a:xfrm>
          <a:prstGeom prst="rect">
            <a:avLst/>
          </a:prstGeom>
          <a:noFill/>
          <a:ln w="9525">
            <a:noFill/>
            <a:miter lim="800000"/>
            <a:headEnd/>
            <a:tailEnd/>
          </a:ln>
          <a:effectLst/>
        </p:spPr>
        <p:txBody>
          <a:bodyPr>
            <a:spAutoFit/>
          </a:bodyPr>
          <a:lstStyle/>
          <a:p>
            <a:pPr>
              <a:spcBef>
                <a:spcPct val="50000"/>
              </a:spcBef>
            </a:pPr>
            <a:r>
              <a:rPr lang="en-US" sz="3200" b="1">
                <a:solidFill>
                  <a:srgbClr val="512AB2"/>
                </a:solidFill>
                <a:latin typeface="Times New Roman" pitchFamily="18" charset="0"/>
              </a:rPr>
              <a:t>DEL \STUDENT\MARKS\*.*</a:t>
            </a:r>
          </a:p>
        </p:txBody>
      </p:sp>
      <p:sp>
        <p:nvSpPr>
          <p:cNvPr id="148505" name="Text Box 25"/>
          <p:cNvSpPr txBox="1">
            <a:spLocks noChangeArrowheads="1"/>
          </p:cNvSpPr>
          <p:nvPr/>
        </p:nvSpPr>
        <p:spPr bwMode="auto">
          <a:xfrm>
            <a:off x="533400" y="3733800"/>
            <a:ext cx="6629400" cy="579438"/>
          </a:xfrm>
          <a:prstGeom prst="rect">
            <a:avLst/>
          </a:prstGeom>
          <a:noFill/>
          <a:ln w="9525">
            <a:noFill/>
            <a:miter lim="800000"/>
            <a:headEnd/>
            <a:tailEnd/>
          </a:ln>
          <a:effectLst/>
        </p:spPr>
        <p:txBody>
          <a:bodyPr>
            <a:spAutoFit/>
          </a:bodyPr>
          <a:lstStyle/>
          <a:p>
            <a:pPr>
              <a:spcBef>
                <a:spcPct val="50000"/>
              </a:spcBef>
            </a:pPr>
            <a:r>
              <a:rPr lang="en-US" sz="3200" b="1">
                <a:solidFill>
                  <a:srgbClr val="512AB2"/>
                </a:solidFill>
                <a:latin typeface="Times New Roman" pitchFamily="18" charset="0"/>
              </a:rPr>
              <a:t>RD \STUDENT\MARKS</a:t>
            </a:r>
          </a:p>
        </p:txBody>
      </p:sp>
      <p:sp>
        <p:nvSpPr>
          <p:cNvPr id="148506" name="Text Box 26"/>
          <p:cNvSpPr txBox="1">
            <a:spLocks noChangeArrowheads="1"/>
          </p:cNvSpPr>
          <p:nvPr/>
        </p:nvSpPr>
        <p:spPr bwMode="auto">
          <a:xfrm>
            <a:off x="0" y="1524000"/>
            <a:ext cx="9144000" cy="1552575"/>
          </a:xfrm>
          <a:prstGeom prst="rect">
            <a:avLst/>
          </a:prstGeom>
          <a:noFill/>
          <a:ln w="9525">
            <a:noFill/>
            <a:miter lim="800000"/>
            <a:headEnd/>
            <a:tailEnd/>
          </a:ln>
          <a:effectLst/>
        </p:spPr>
        <p:txBody>
          <a:bodyPr>
            <a:spAutoFit/>
          </a:bodyPr>
          <a:lstStyle/>
          <a:p>
            <a:pPr lvl="1">
              <a:spcBef>
                <a:spcPct val="50000"/>
              </a:spcBef>
            </a:pPr>
            <a:r>
              <a:rPr lang="en-US">
                <a:solidFill>
                  <a:schemeClr val="tx1"/>
                </a:solidFill>
              </a:rPr>
              <a:t>We can not remove a sub-directory:</a:t>
            </a:r>
          </a:p>
          <a:p>
            <a:pPr lvl="1">
              <a:spcBef>
                <a:spcPct val="50000"/>
              </a:spcBef>
              <a:buFontTx/>
              <a:buChar char="•"/>
            </a:pPr>
            <a:r>
              <a:rPr lang="en-US">
                <a:solidFill>
                  <a:schemeClr val="tx1"/>
                </a:solidFill>
              </a:rPr>
              <a:t>If it is not empty</a:t>
            </a:r>
          </a:p>
          <a:p>
            <a:pPr lvl="1">
              <a:spcBef>
                <a:spcPct val="50000"/>
              </a:spcBef>
              <a:buFontTx/>
              <a:buChar char="•"/>
            </a:pPr>
            <a:r>
              <a:rPr lang="en-US">
                <a:solidFill>
                  <a:schemeClr val="tx1"/>
                </a:solidFill>
              </a:rPr>
              <a:t>Staying in the same sub-directory</a:t>
            </a:r>
          </a:p>
        </p:txBody>
      </p:sp>
      <p:sp>
        <p:nvSpPr>
          <p:cNvPr id="148507" name="Text Box 27"/>
          <p:cNvSpPr txBox="1">
            <a:spLocks noChangeArrowheads="1"/>
          </p:cNvSpPr>
          <p:nvPr/>
        </p:nvSpPr>
        <p:spPr bwMode="auto">
          <a:xfrm>
            <a:off x="533400" y="4343400"/>
            <a:ext cx="6629400" cy="579438"/>
          </a:xfrm>
          <a:prstGeom prst="rect">
            <a:avLst/>
          </a:prstGeom>
          <a:noFill/>
          <a:ln w="9525">
            <a:noFill/>
            <a:miter lim="800000"/>
            <a:headEnd/>
            <a:tailEnd/>
          </a:ln>
          <a:effectLst/>
        </p:spPr>
        <p:txBody>
          <a:bodyPr>
            <a:spAutoFit/>
          </a:bodyPr>
          <a:lstStyle/>
          <a:p>
            <a:pPr>
              <a:spcBef>
                <a:spcPct val="50000"/>
              </a:spcBef>
            </a:pPr>
            <a:r>
              <a:rPr lang="en-US" sz="3200" b="1">
                <a:solidFill>
                  <a:srgbClr val="512AB2"/>
                </a:solidFill>
                <a:latin typeface="Times New Roman" pitchFamily="18" charset="0"/>
              </a:rPr>
              <a:t>DEL \STUDENT\*.*</a:t>
            </a:r>
          </a:p>
        </p:txBody>
      </p:sp>
      <p:sp>
        <p:nvSpPr>
          <p:cNvPr id="148508" name="Text Box 28"/>
          <p:cNvSpPr txBox="1">
            <a:spLocks noChangeArrowheads="1"/>
          </p:cNvSpPr>
          <p:nvPr/>
        </p:nvSpPr>
        <p:spPr bwMode="auto">
          <a:xfrm>
            <a:off x="533400" y="4953000"/>
            <a:ext cx="6629400" cy="579438"/>
          </a:xfrm>
          <a:prstGeom prst="rect">
            <a:avLst/>
          </a:prstGeom>
          <a:noFill/>
          <a:ln w="9525">
            <a:noFill/>
            <a:miter lim="800000"/>
            <a:headEnd/>
            <a:tailEnd/>
          </a:ln>
          <a:effectLst/>
        </p:spPr>
        <p:txBody>
          <a:bodyPr>
            <a:spAutoFit/>
          </a:bodyPr>
          <a:lstStyle/>
          <a:p>
            <a:pPr>
              <a:spcBef>
                <a:spcPct val="50000"/>
              </a:spcBef>
            </a:pPr>
            <a:r>
              <a:rPr lang="en-US" sz="3200" b="1">
                <a:solidFill>
                  <a:srgbClr val="512AB2"/>
                </a:solidFill>
                <a:latin typeface="Times New Roman" pitchFamily="18" charset="0"/>
              </a:rPr>
              <a:t>RD \STUDENT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8482"/>
                                        </p:tgtEl>
                                        <p:attrNameLst>
                                          <p:attrName>style.visibility</p:attrName>
                                        </p:attrNameLst>
                                      </p:cBhvr>
                                      <p:to>
                                        <p:strVal val="visible"/>
                                      </p:to>
                                    </p:set>
                                    <p:anim calcmode="lin" valueType="num">
                                      <p:cBhvr additive="base">
                                        <p:cTn id="7" dur="500" fill="hold"/>
                                        <p:tgtEl>
                                          <p:spTgt spid="148482"/>
                                        </p:tgtEl>
                                        <p:attrNameLst>
                                          <p:attrName>ppt_x</p:attrName>
                                        </p:attrNameLst>
                                      </p:cBhvr>
                                      <p:tavLst>
                                        <p:tav tm="0">
                                          <p:val>
                                            <p:strVal val="0-#ppt_w/2"/>
                                          </p:val>
                                        </p:tav>
                                        <p:tav tm="100000">
                                          <p:val>
                                            <p:strVal val="#ppt_x"/>
                                          </p:val>
                                        </p:tav>
                                      </p:tavLst>
                                    </p:anim>
                                    <p:anim calcmode="lin" valueType="num">
                                      <p:cBhvr additive="base">
                                        <p:cTn id="8" dur="500" fill="hold"/>
                                        <p:tgtEl>
                                          <p:spTgt spid="14848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48506"/>
                                        </p:tgtEl>
                                        <p:attrNameLst>
                                          <p:attrName>style.visibility</p:attrName>
                                        </p:attrNameLst>
                                      </p:cBhvr>
                                      <p:to>
                                        <p:strVal val="visible"/>
                                      </p:to>
                                    </p:set>
                                    <p:anim calcmode="lin" valueType="num">
                                      <p:cBhvr additive="base">
                                        <p:cTn id="13" dur="500" fill="hold"/>
                                        <p:tgtEl>
                                          <p:spTgt spid="148506"/>
                                        </p:tgtEl>
                                        <p:attrNameLst>
                                          <p:attrName>ppt_x</p:attrName>
                                        </p:attrNameLst>
                                      </p:cBhvr>
                                      <p:tavLst>
                                        <p:tav tm="0">
                                          <p:val>
                                            <p:strVal val="0-#ppt_w/2"/>
                                          </p:val>
                                        </p:tav>
                                        <p:tav tm="100000">
                                          <p:val>
                                            <p:strVal val="#ppt_x"/>
                                          </p:val>
                                        </p:tav>
                                      </p:tavLst>
                                    </p:anim>
                                    <p:anim calcmode="lin" valueType="num">
                                      <p:cBhvr additive="base">
                                        <p:cTn id="14" dur="500" fill="hold"/>
                                        <p:tgtEl>
                                          <p:spTgt spid="14850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48504"/>
                                        </p:tgtEl>
                                        <p:attrNameLst>
                                          <p:attrName>style.visibility</p:attrName>
                                        </p:attrNameLst>
                                      </p:cBhvr>
                                      <p:to>
                                        <p:strVal val="visible"/>
                                      </p:to>
                                    </p:set>
                                    <p:anim calcmode="lin" valueType="num">
                                      <p:cBhvr additive="base">
                                        <p:cTn id="19" dur="500" fill="hold"/>
                                        <p:tgtEl>
                                          <p:spTgt spid="148504"/>
                                        </p:tgtEl>
                                        <p:attrNameLst>
                                          <p:attrName>ppt_x</p:attrName>
                                        </p:attrNameLst>
                                      </p:cBhvr>
                                      <p:tavLst>
                                        <p:tav tm="0">
                                          <p:val>
                                            <p:strVal val="0-#ppt_w/2"/>
                                          </p:val>
                                        </p:tav>
                                        <p:tav tm="100000">
                                          <p:val>
                                            <p:strVal val="#ppt_x"/>
                                          </p:val>
                                        </p:tav>
                                      </p:tavLst>
                                    </p:anim>
                                    <p:anim calcmode="lin" valueType="num">
                                      <p:cBhvr additive="base">
                                        <p:cTn id="20" dur="500" fill="hold"/>
                                        <p:tgtEl>
                                          <p:spTgt spid="14850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48505"/>
                                        </p:tgtEl>
                                        <p:attrNameLst>
                                          <p:attrName>style.visibility</p:attrName>
                                        </p:attrNameLst>
                                      </p:cBhvr>
                                      <p:to>
                                        <p:strVal val="visible"/>
                                      </p:to>
                                    </p:set>
                                    <p:anim calcmode="lin" valueType="num">
                                      <p:cBhvr additive="base">
                                        <p:cTn id="25" dur="500" fill="hold"/>
                                        <p:tgtEl>
                                          <p:spTgt spid="148505"/>
                                        </p:tgtEl>
                                        <p:attrNameLst>
                                          <p:attrName>ppt_x</p:attrName>
                                        </p:attrNameLst>
                                      </p:cBhvr>
                                      <p:tavLst>
                                        <p:tav tm="0">
                                          <p:val>
                                            <p:strVal val="0-#ppt_w/2"/>
                                          </p:val>
                                        </p:tav>
                                        <p:tav tm="100000">
                                          <p:val>
                                            <p:strVal val="#ppt_x"/>
                                          </p:val>
                                        </p:tav>
                                      </p:tavLst>
                                    </p:anim>
                                    <p:anim calcmode="lin" valueType="num">
                                      <p:cBhvr additive="base">
                                        <p:cTn id="26" dur="500" fill="hold"/>
                                        <p:tgtEl>
                                          <p:spTgt spid="14850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48507"/>
                                        </p:tgtEl>
                                        <p:attrNameLst>
                                          <p:attrName>style.visibility</p:attrName>
                                        </p:attrNameLst>
                                      </p:cBhvr>
                                      <p:to>
                                        <p:strVal val="visible"/>
                                      </p:to>
                                    </p:set>
                                    <p:anim calcmode="lin" valueType="num">
                                      <p:cBhvr additive="base">
                                        <p:cTn id="31" dur="500" fill="hold"/>
                                        <p:tgtEl>
                                          <p:spTgt spid="148507"/>
                                        </p:tgtEl>
                                        <p:attrNameLst>
                                          <p:attrName>ppt_x</p:attrName>
                                        </p:attrNameLst>
                                      </p:cBhvr>
                                      <p:tavLst>
                                        <p:tav tm="0">
                                          <p:val>
                                            <p:strVal val="0-#ppt_w/2"/>
                                          </p:val>
                                        </p:tav>
                                        <p:tav tm="100000">
                                          <p:val>
                                            <p:strVal val="#ppt_x"/>
                                          </p:val>
                                        </p:tav>
                                      </p:tavLst>
                                    </p:anim>
                                    <p:anim calcmode="lin" valueType="num">
                                      <p:cBhvr additive="base">
                                        <p:cTn id="32" dur="500" fill="hold"/>
                                        <p:tgtEl>
                                          <p:spTgt spid="148507"/>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48508"/>
                                        </p:tgtEl>
                                        <p:attrNameLst>
                                          <p:attrName>style.visibility</p:attrName>
                                        </p:attrNameLst>
                                      </p:cBhvr>
                                      <p:to>
                                        <p:strVal val="visible"/>
                                      </p:to>
                                    </p:set>
                                    <p:anim calcmode="lin" valueType="num">
                                      <p:cBhvr additive="base">
                                        <p:cTn id="37" dur="500" fill="hold"/>
                                        <p:tgtEl>
                                          <p:spTgt spid="148508"/>
                                        </p:tgtEl>
                                        <p:attrNameLst>
                                          <p:attrName>ppt_x</p:attrName>
                                        </p:attrNameLst>
                                      </p:cBhvr>
                                      <p:tavLst>
                                        <p:tav tm="0">
                                          <p:val>
                                            <p:strVal val="0-#ppt_w/2"/>
                                          </p:val>
                                        </p:tav>
                                        <p:tav tm="100000">
                                          <p:val>
                                            <p:strVal val="#ppt_x"/>
                                          </p:val>
                                        </p:tav>
                                      </p:tavLst>
                                    </p:anim>
                                    <p:anim calcmode="lin" valueType="num">
                                      <p:cBhvr additive="base">
                                        <p:cTn id="38" dur="500" fill="hold"/>
                                        <p:tgtEl>
                                          <p:spTgt spid="14850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504" grpId="0" autoUpdateAnimBg="0"/>
      <p:bldP spid="148505" grpId="0" autoUpdateAnimBg="0"/>
      <p:bldP spid="148506" grpId="0" autoUpdateAnimBg="0"/>
      <p:bldP spid="148507" grpId="0" autoUpdateAnimBg="0"/>
      <p:bldP spid="148508" grpId="0" autoUpdateAnimBg="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1"/>
          <p:cNvSpPr>
            <a:spLocks noGrp="1"/>
          </p:cNvSpPr>
          <p:nvPr>
            <p:ph type="ftr" sz="quarter" idx="10"/>
          </p:nvPr>
        </p:nvSpPr>
        <p:spPr/>
        <p:txBody>
          <a:bodyPr/>
          <a:lstStyle/>
          <a:p>
            <a:endParaRPr lang="en-US"/>
          </a:p>
        </p:txBody>
      </p:sp>
      <p:sp>
        <p:nvSpPr>
          <p:cNvPr id="150530" name="Text Box 2"/>
          <p:cNvSpPr txBox="1">
            <a:spLocks noChangeArrowheads="1"/>
          </p:cNvSpPr>
          <p:nvPr/>
        </p:nvSpPr>
        <p:spPr bwMode="auto">
          <a:xfrm>
            <a:off x="457200" y="381000"/>
            <a:ext cx="8686800" cy="641350"/>
          </a:xfrm>
          <a:prstGeom prst="rect">
            <a:avLst/>
          </a:prstGeom>
          <a:noFill/>
          <a:ln w="9525">
            <a:noFill/>
            <a:miter lim="800000"/>
            <a:headEnd/>
            <a:tailEnd/>
          </a:ln>
          <a:effectLst/>
        </p:spPr>
        <p:txBody>
          <a:bodyPr>
            <a:spAutoFit/>
          </a:bodyPr>
          <a:lstStyle/>
          <a:p>
            <a:pPr>
              <a:spcBef>
                <a:spcPct val="50000"/>
              </a:spcBef>
            </a:pPr>
            <a:r>
              <a:rPr lang="en-US" sz="3600" b="1">
                <a:solidFill>
                  <a:srgbClr val="C606B8"/>
                </a:solidFill>
                <a:latin typeface="Times New Roman" pitchFamily="18" charset="0"/>
              </a:rPr>
              <a:t>INTERNAL &amp; EXTERNAL COMMANDS</a:t>
            </a:r>
          </a:p>
        </p:txBody>
      </p:sp>
      <p:sp>
        <p:nvSpPr>
          <p:cNvPr id="150531" name="Text Box 3"/>
          <p:cNvSpPr txBox="1">
            <a:spLocks noChangeArrowheads="1"/>
          </p:cNvSpPr>
          <p:nvPr/>
        </p:nvSpPr>
        <p:spPr bwMode="auto">
          <a:xfrm>
            <a:off x="533400" y="1295400"/>
            <a:ext cx="8610600" cy="4724400"/>
          </a:xfrm>
          <a:prstGeom prst="rect">
            <a:avLst/>
          </a:prstGeom>
          <a:noFill/>
          <a:ln w="9525">
            <a:noFill/>
            <a:miter lim="800000"/>
            <a:headEnd/>
            <a:tailEnd/>
          </a:ln>
          <a:effectLst/>
        </p:spPr>
        <p:txBody>
          <a:bodyPr>
            <a:spAutoFit/>
          </a:bodyPr>
          <a:lstStyle/>
          <a:p>
            <a:pPr>
              <a:spcBef>
                <a:spcPct val="50000"/>
              </a:spcBef>
            </a:pPr>
            <a:r>
              <a:rPr lang="en-US" sz="3200" b="1" u="sng">
                <a:solidFill>
                  <a:srgbClr val="03D912"/>
                </a:solidFill>
                <a:effectLst>
                  <a:outerShdw blurRad="38100" dist="38100" dir="2700000" algn="tl">
                    <a:srgbClr val="000000"/>
                  </a:outerShdw>
                </a:effectLst>
                <a:latin typeface="Times New Roman" pitchFamily="18" charset="0"/>
              </a:rPr>
              <a:t>Internal commands</a:t>
            </a:r>
            <a:r>
              <a:rPr lang="en-US" sz="3200" b="1">
                <a:solidFill>
                  <a:srgbClr val="512AB2"/>
                </a:solidFill>
                <a:latin typeface="Times New Roman" pitchFamily="18" charset="0"/>
              </a:rPr>
              <a:t> are loaded at the time of booting and are always available in the memory. Hence these commands can be executed any time after booting.</a:t>
            </a:r>
          </a:p>
          <a:p>
            <a:pPr>
              <a:spcBef>
                <a:spcPct val="50000"/>
              </a:spcBef>
            </a:pPr>
            <a:r>
              <a:rPr lang="en-US" sz="3200" b="1">
                <a:solidFill>
                  <a:srgbClr val="512AB2"/>
                </a:solidFill>
                <a:latin typeface="Times New Roman" pitchFamily="18" charset="0"/>
              </a:rPr>
              <a:t>Example: DIR, COPY, TYPE, CD, MD, RD etc.</a:t>
            </a:r>
          </a:p>
          <a:p>
            <a:pPr>
              <a:spcBef>
                <a:spcPct val="50000"/>
              </a:spcBef>
            </a:pPr>
            <a:endParaRPr lang="en-US" sz="3200" b="1">
              <a:solidFill>
                <a:srgbClr val="512AB2"/>
              </a:solidFill>
              <a:latin typeface="Times New Roman" pitchFamily="18" charset="0"/>
            </a:endParaRPr>
          </a:p>
          <a:p>
            <a:pPr>
              <a:spcBef>
                <a:spcPct val="50000"/>
              </a:spcBef>
            </a:pPr>
            <a:r>
              <a:rPr lang="en-US" sz="3200" b="1">
                <a:solidFill>
                  <a:srgbClr val="D61506"/>
                </a:solidFill>
                <a:latin typeface="Times New Roman" pitchFamily="18" charset="0"/>
              </a:rPr>
              <a:t>In fact all the commands we have discussed till now are Internal Commands.</a:t>
            </a:r>
          </a:p>
        </p:txBody>
      </p:sp>
      <p:sp>
        <p:nvSpPr>
          <p:cNvPr id="2" name="Oval 1"/>
          <p:cNvSpPr/>
          <p:nvPr/>
        </p:nvSpPr>
        <p:spPr bwMode="auto">
          <a:xfrm>
            <a:off x="7924800" y="1295400"/>
            <a:ext cx="152400" cy="228600"/>
          </a:xfrm>
          <a:prstGeom prst="ellipse">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rgbClr val="808000"/>
              </a:solidFill>
              <a:effectLst/>
              <a:latin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50530"/>
                                        </p:tgtEl>
                                        <p:attrNameLst>
                                          <p:attrName>style.visibility</p:attrName>
                                        </p:attrNameLst>
                                      </p:cBhvr>
                                      <p:to>
                                        <p:strVal val="visible"/>
                                      </p:to>
                                    </p:set>
                                    <p:anim calcmode="lin" valueType="num">
                                      <p:cBhvr additive="base">
                                        <p:cTn id="7" dur="500" fill="hold"/>
                                        <p:tgtEl>
                                          <p:spTgt spid="150530"/>
                                        </p:tgtEl>
                                        <p:attrNameLst>
                                          <p:attrName>ppt_x</p:attrName>
                                        </p:attrNameLst>
                                      </p:cBhvr>
                                      <p:tavLst>
                                        <p:tav tm="0">
                                          <p:val>
                                            <p:strVal val="0-#ppt_w/2"/>
                                          </p:val>
                                        </p:tav>
                                        <p:tav tm="100000">
                                          <p:val>
                                            <p:strVal val="#ppt_x"/>
                                          </p:val>
                                        </p:tav>
                                      </p:tavLst>
                                    </p:anim>
                                    <p:anim calcmode="lin" valueType="num">
                                      <p:cBhvr additive="base">
                                        <p:cTn id="8" dur="500" fill="hold"/>
                                        <p:tgtEl>
                                          <p:spTgt spid="15053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50531"/>
                                        </p:tgtEl>
                                        <p:attrNameLst>
                                          <p:attrName>style.visibility</p:attrName>
                                        </p:attrNameLst>
                                      </p:cBhvr>
                                      <p:to>
                                        <p:strVal val="visible"/>
                                      </p:to>
                                    </p:set>
                                    <p:anim calcmode="lin" valueType="num">
                                      <p:cBhvr additive="base">
                                        <p:cTn id="13" dur="500" fill="hold"/>
                                        <p:tgtEl>
                                          <p:spTgt spid="150531"/>
                                        </p:tgtEl>
                                        <p:attrNameLst>
                                          <p:attrName>ppt_x</p:attrName>
                                        </p:attrNameLst>
                                      </p:cBhvr>
                                      <p:tavLst>
                                        <p:tav tm="0">
                                          <p:val>
                                            <p:strVal val="0-#ppt_w/2"/>
                                          </p:val>
                                        </p:tav>
                                        <p:tav tm="100000">
                                          <p:val>
                                            <p:strVal val="#ppt_x"/>
                                          </p:val>
                                        </p:tav>
                                      </p:tavLst>
                                    </p:anim>
                                    <p:anim calcmode="lin" valueType="num">
                                      <p:cBhvr additive="base">
                                        <p:cTn id="14" dur="500" fill="hold"/>
                                        <p:tgtEl>
                                          <p:spTgt spid="1505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30" grpId="0" autoUpdateAnimBg="0"/>
      <p:bldP spid="150531" grpId="0" autoUpdateAnimBg="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1"/>
          <p:cNvSpPr>
            <a:spLocks noGrp="1"/>
          </p:cNvSpPr>
          <p:nvPr>
            <p:ph type="ftr" sz="quarter" idx="10"/>
          </p:nvPr>
        </p:nvSpPr>
        <p:spPr/>
        <p:txBody>
          <a:bodyPr/>
          <a:lstStyle/>
          <a:p>
            <a:endParaRPr lang="en-US"/>
          </a:p>
        </p:txBody>
      </p:sp>
      <p:sp>
        <p:nvSpPr>
          <p:cNvPr id="151554" name="Text Box 2"/>
          <p:cNvSpPr txBox="1">
            <a:spLocks noChangeArrowheads="1"/>
          </p:cNvSpPr>
          <p:nvPr/>
        </p:nvSpPr>
        <p:spPr bwMode="auto">
          <a:xfrm>
            <a:off x="533400" y="0"/>
            <a:ext cx="8610600" cy="6186488"/>
          </a:xfrm>
          <a:prstGeom prst="rect">
            <a:avLst/>
          </a:prstGeom>
          <a:noFill/>
          <a:ln w="9525">
            <a:noFill/>
            <a:miter lim="800000"/>
            <a:headEnd/>
            <a:tailEnd/>
          </a:ln>
          <a:effectLst/>
        </p:spPr>
        <p:txBody>
          <a:bodyPr>
            <a:spAutoFit/>
          </a:bodyPr>
          <a:lstStyle/>
          <a:p>
            <a:pPr>
              <a:spcBef>
                <a:spcPct val="50000"/>
              </a:spcBef>
            </a:pPr>
            <a:r>
              <a:rPr lang="en-US" sz="3200" b="1" u="sng">
                <a:solidFill>
                  <a:srgbClr val="03D912"/>
                </a:solidFill>
                <a:effectLst>
                  <a:outerShdw blurRad="38100" dist="38100" dir="2700000" algn="tl">
                    <a:srgbClr val="000000"/>
                  </a:outerShdw>
                </a:effectLst>
                <a:latin typeface="Times New Roman" pitchFamily="18" charset="0"/>
              </a:rPr>
              <a:t>External commands</a:t>
            </a:r>
            <a:r>
              <a:rPr lang="en-US" sz="3200" b="1">
                <a:solidFill>
                  <a:srgbClr val="512AB2"/>
                </a:solidFill>
                <a:latin typeface="Times New Roman" pitchFamily="18" charset="0"/>
              </a:rPr>
              <a:t> are separate utility programs that accompany the operating system. These commands are executed with the help of program files present in the disk. Typically the primary name of a program file for a particular external command is the same as the command itself and the extension is either .COM or .EXE.</a:t>
            </a:r>
          </a:p>
          <a:p>
            <a:pPr>
              <a:spcBef>
                <a:spcPct val="50000"/>
              </a:spcBef>
            </a:pPr>
            <a:endParaRPr lang="en-US" sz="3200" b="1">
              <a:solidFill>
                <a:srgbClr val="512AB2"/>
              </a:solidFill>
              <a:latin typeface="Times New Roman" pitchFamily="18" charset="0"/>
            </a:endParaRPr>
          </a:p>
          <a:p>
            <a:pPr>
              <a:spcBef>
                <a:spcPct val="50000"/>
              </a:spcBef>
            </a:pPr>
            <a:r>
              <a:rPr lang="en-US" sz="3200" b="1">
                <a:solidFill>
                  <a:srgbClr val="512AB2"/>
                </a:solidFill>
                <a:latin typeface="Times New Roman" pitchFamily="18" charset="0"/>
              </a:rPr>
              <a:t>Example: TREE, FORMAT, LABEL, SYS, DISKCOPY, ATTRIB, SCANDISK, MORE etc.</a:t>
            </a:r>
          </a:p>
          <a:p>
            <a:pPr>
              <a:spcBef>
                <a:spcPct val="50000"/>
              </a:spcBef>
            </a:pPr>
            <a:endParaRPr lang="en-US" sz="3200" b="1">
              <a:solidFill>
                <a:srgbClr val="512AB2"/>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51554"/>
                                        </p:tgtEl>
                                        <p:attrNameLst>
                                          <p:attrName>style.visibility</p:attrName>
                                        </p:attrNameLst>
                                      </p:cBhvr>
                                      <p:to>
                                        <p:strVal val="visible"/>
                                      </p:to>
                                    </p:set>
                                    <p:anim calcmode="lin" valueType="num">
                                      <p:cBhvr additive="base">
                                        <p:cTn id="7" dur="500" fill="hold"/>
                                        <p:tgtEl>
                                          <p:spTgt spid="151554"/>
                                        </p:tgtEl>
                                        <p:attrNameLst>
                                          <p:attrName>ppt_x</p:attrName>
                                        </p:attrNameLst>
                                      </p:cBhvr>
                                      <p:tavLst>
                                        <p:tav tm="0">
                                          <p:val>
                                            <p:strVal val="0-#ppt_w/2"/>
                                          </p:val>
                                        </p:tav>
                                        <p:tav tm="100000">
                                          <p:val>
                                            <p:strVal val="#ppt_x"/>
                                          </p:val>
                                        </p:tav>
                                      </p:tavLst>
                                    </p:anim>
                                    <p:anim calcmode="lin" valueType="num">
                                      <p:cBhvr additive="base">
                                        <p:cTn id="8" dur="500" fill="hold"/>
                                        <p:tgtEl>
                                          <p:spTgt spid="1515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554" grpId="0" autoUpdateAnimBg="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1"/>
          <p:cNvSpPr>
            <a:spLocks noGrp="1"/>
          </p:cNvSpPr>
          <p:nvPr>
            <p:ph type="ftr" sz="quarter" idx="10"/>
          </p:nvPr>
        </p:nvSpPr>
        <p:spPr/>
        <p:txBody>
          <a:bodyPr/>
          <a:lstStyle/>
          <a:p>
            <a:endParaRPr lang="en-US"/>
          </a:p>
        </p:txBody>
      </p:sp>
      <p:sp>
        <p:nvSpPr>
          <p:cNvPr id="152578" name="Text Box 2"/>
          <p:cNvSpPr txBox="1">
            <a:spLocks noChangeArrowheads="1"/>
          </p:cNvSpPr>
          <p:nvPr/>
        </p:nvSpPr>
        <p:spPr bwMode="auto">
          <a:xfrm>
            <a:off x="0" y="0"/>
            <a:ext cx="9144000" cy="579438"/>
          </a:xfrm>
          <a:prstGeom prst="rect">
            <a:avLst/>
          </a:prstGeom>
          <a:noFill/>
          <a:ln w="9525">
            <a:noFill/>
            <a:miter lim="800000"/>
            <a:headEnd/>
            <a:tailEnd/>
          </a:ln>
          <a:effectLst/>
        </p:spPr>
        <p:txBody>
          <a:bodyPr>
            <a:spAutoFit/>
          </a:bodyPr>
          <a:lstStyle/>
          <a:p>
            <a:pPr>
              <a:spcBef>
                <a:spcPct val="50000"/>
              </a:spcBef>
            </a:pPr>
            <a:r>
              <a:rPr lang="en-US" sz="3200" b="1" u="sng">
                <a:solidFill>
                  <a:srgbClr val="03D912"/>
                </a:solidFill>
                <a:effectLst>
                  <a:outerShdw blurRad="38100" dist="38100" dir="2700000" algn="tl">
                    <a:srgbClr val="000000"/>
                  </a:outerShdw>
                </a:effectLst>
                <a:latin typeface="Times New Roman" pitchFamily="18" charset="0"/>
              </a:rPr>
              <a:t>TREE </a:t>
            </a:r>
            <a:r>
              <a:rPr lang="en-US" sz="3200" b="1">
                <a:solidFill>
                  <a:srgbClr val="512AB2"/>
                </a:solidFill>
                <a:latin typeface="Times New Roman" pitchFamily="18" charset="0"/>
              </a:rPr>
              <a:t> - </a:t>
            </a:r>
            <a:r>
              <a:rPr lang="en-US" sz="2800" b="1">
                <a:solidFill>
                  <a:srgbClr val="512AB2"/>
                </a:solidFill>
                <a:latin typeface="Times New Roman" pitchFamily="18" charset="0"/>
              </a:rPr>
              <a:t>To display the sub-directory structure of a disk.</a:t>
            </a:r>
            <a:endParaRPr lang="en-US" sz="2800" b="1">
              <a:solidFill>
                <a:srgbClr val="D61506"/>
              </a:solidFill>
              <a:latin typeface="Times New Roman" pitchFamily="18" charset="0"/>
            </a:endParaRPr>
          </a:p>
        </p:txBody>
      </p:sp>
      <p:sp>
        <p:nvSpPr>
          <p:cNvPr id="152579" name="Rectangle 3"/>
          <p:cNvSpPr>
            <a:spLocks noChangeArrowheads="1"/>
          </p:cNvSpPr>
          <p:nvPr/>
        </p:nvSpPr>
        <p:spPr bwMode="auto">
          <a:xfrm>
            <a:off x="0" y="609600"/>
            <a:ext cx="9144000" cy="1920875"/>
          </a:xfrm>
          <a:prstGeom prst="rect">
            <a:avLst/>
          </a:prstGeom>
          <a:noFill/>
          <a:ln w="9525">
            <a:noFill/>
            <a:miter lim="800000"/>
            <a:headEnd/>
            <a:tailEnd/>
          </a:ln>
          <a:effectLst/>
        </p:spPr>
        <p:txBody>
          <a:bodyPr>
            <a:spAutoFit/>
          </a:bodyPr>
          <a:lstStyle/>
          <a:p>
            <a:pPr>
              <a:spcBef>
                <a:spcPct val="50000"/>
              </a:spcBef>
            </a:pPr>
            <a:r>
              <a:rPr lang="en-US" sz="4000" b="1">
                <a:solidFill>
                  <a:srgbClr val="FF0066"/>
                </a:solidFill>
                <a:latin typeface="Times New Roman" pitchFamily="18" charset="0"/>
              </a:rPr>
              <a:t>C:\&gt; TREE C:\</a:t>
            </a:r>
          </a:p>
          <a:p>
            <a:pPr>
              <a:spcBef>
                <a:spcPct val="50000"/>
              </a:spcBef>
            </a:pPr>
            <a:r>
              <a:rPr lang="en-US" sz="3200" b="1">
                <a:solidFill>
                  <a:srgbClr val="009900"/>
                </a:solidFill>
                <a:latin typeface="Times New Roman" pitchFamily="18" charset="0"/>
              </a:rPr>
              <a:t>Displays the sub-directory structure starting from root directory.</a:t>
            </a:r>
          </a:p>
        </p:txBody>
      </p:sp>
      <p:sp>
        <p:nvSpPr>
          <p:cNvPr id="152580" name="Rectangle 4"/>
          <p:cNvSpPr>
            <a:spLocks noChangeArrowheads="1"/>
          </p:cNvSpPr>
          <p:nvPr/>
        </p:nvSpPr>
        <p:spPr bwMode="auto">
          <a:xfrm>
            <a:off x="0" y="2590800"/>
            <a:ext cx="9144000" cy="1920875"/>
          </a:xfrm>
          <a:prstGeom prst="rect">
            <a:avLst/>
          </a:prstGeom>
          <a:noFill/>
          <a:ln w="9525">
            <a:noFill/>
            <a:miter lim="800000"/>
            <a:headEnd/>
            <a:tailEnd/>
          </a:ln>
          <a:effectLst/>
        </p:spPr>
        <p:txBody>
          <a:bodyPr>
            <a:spAutoFit/>
          </a:bodyPr>
          <a:lstStyle/>
          <a:p>
            <a:pPr>
              <a:spcBef>
                <a:spcPct val="50000"/>
              </a:spcBef>
            </a:pPr>
            <a:r>
              <a:rPr lang="en-US" sz="4000" b="1">
                <a:solidFill>
                  <a:srgbClr val="FF0066"/>
                </a:solidFill>
                <a:latin typeface="Times New Roman" pitchFamily="18" charset="0"/>
              </a:rPr>
              <a:t>C:\&gt; TREE C:\TEXT</a:t>
            </a:r>
          </a:p>
          <a:p>
            <a:pPr>
              <a:spcBef>
                <a:spcPct val="50000"/>
              </a:spcBef>
            </a:pPr>
            <a:r>
              <a:rPr lang="en-US" sz="3200" b="1">
                <a:solidFill>
                  <a:srgbClr val="009900"/>
                </a:solidFill>
                <a:latin typeface="Times New Roman" pitchFamily="18" charset="0"/>
              </a:rPr>
              <a:t>Displays the sub-directory structure starting from the sub-directory TEXT.</a:t>
            </a:r>
            <a:endParaRPr lang="en-US" sz="3200" b="1">
              <a:solidFill>
                <a:srgbClr val="D61506"/>
              </a:solidFill>
              <a:latin typeface="Times New Roman" pitchFamily="18" charset="0"/>
            </a:endParaRPr>
          </a:p>
        </p:txBody>
      </p:sp>
      <p:sp>
        <p:nvSpPr>
          <p:cNvPr id="152581" name="Rectangle 5"/>
          <p:cNvSpPr>
            <a:spLocks noChangeArrowheads="1"/>
          </p:cNvSpPr>
          <p:nvPr/>
        </p:nvSpPr>
        <p:spPr bwMode="auto">
          <a:xfrm>
            <a:off x="0" y="4572000"/>
            <a:ext cx="9144000" cy="1920875"/>
          </a:xfrm>
          <a:prstGeom prst="rect">
            <a:avLst/>
          </a:prstGeom>
          <a:noFill/>
          <a:ln w="9525">
            <a:noFill/>
            <a:miter lim="800000"/>
            <a:headEnd/>
            <a:tailEnd/>
          </a:ln>
          <a:effectLst/>
        </p:spPr>
        <p:txBody>
          <a:bodyPr>
            <a:spAutoFit/>
          </a:bodyPr>
          <a:lstStyle/>
          <a:p>
            <a:pPr>
              <a:spcBef>
                <a:spcPct val="50000"/>
              </a:spcBef>
            </a:pPr>
            <a:r>
              <a:rPr lang="en-US" sz="4000" b="1">
                <a:solidFill>
                  <a:srgbClr val="FF0066"/>
                </a:solidFill>
                <a:latin typeface="Times New Roman" pitchFamily="18" charset="0"/>
              </a:rPr>
              <a:t>C:\&gt; TREE C:\ /F</a:t>
            </a:r>
          </a:p>
          <a:p>
            <a:pPr>
              <a:spcBef>
                <a:spcPct val="50000"/>
              </a:spcBef>
            </a:pPr>
            <a:r>
              <a:rPr lang="en-US" sz="3200" b="1">
                <a:solidFill>
                  <a:srgbClr val="009900"/>
                </a:solidFill>
                <a:latin typeface="Times New Roman" pitchFamily="18" charset="0"/>
              </a:rPr>
              <a:t>The option F includes the files also in each sub-directory.</a:t>
            </a:r>
            <a:endParaRPr lang="en-US" sz="3200" b="1">
              <a:solidFill>
                <a:srgbClr val="D61506"/>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52578"/>
                                        </p:tgtEl>
                                        <p:attrNameLst>
                                          <p:attrName>style.visibility</p:attrName>
                                        </p:attrNameLst>
                                      </p:cBhvr>
                                      <p:to>
                                        <p:strVal val="visible"/>
                                      </p:to>
                                    </p:set>
                                    <p:anim calcmode="lin" valueType="num">
                                      <p:cBhvr additive="base">
                                        <p:cTn id="7" dur="500" fill="hold"/>
                                        <p:tgtEl>
                                          <p:spTgt spid="152578"/>
                                        </p:tgtEl>
                                        <p:attrNameLst>
                                          <p:attrName>ppt_x</p:attrName>
                                        </p:attrNameLst>
                                      </p:cBhvr>
                                      <p:tavLst>
                                        <p:tav tm="0">
                                          <p:val>
                                            <p:strVal val="0-#ppt_w/2"/>
                                          </p:val>
                                        </p:tav>
                                        <p:tav tm="100000">
                                          <p:val>
                                            <p:strVal val="#ppt_x"/>
                                          </p:val>
                                        </p:tav>
                                      </p:tavLst>
                                    </p:anim>
                                    <p:anim calcmode="lin" valueType="num">
                                      <p:cBhvr additive="base">
                                        <p:cTn id="8" dur="500" fill="hold"/>
                                        <p:tgtEl>
                                          <p:spTgt spid="15257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52579"/>
                                        </p:tgtEl>
                                        <p:attrNameLst>
                                          <p:attrName>style.visibility</p:attrName>
                                        </p:attrNameLst>
                                      </p:cBhvr>
                                      <p:to>
                                        <p:strVal val="visible"/>
                                      </p:to>
                                    </p:set>
                                    <p:anim calcmode="lin" valueType="num">
                                      <p:cBhvr additive="base">
                                        <p:cTn id="13" dur="500" fill="hold"/>
                                        <p:tgtEl>
                                          <p:spTgt spid="152579"/>
                                        </p:tgtEl>
                                        <p:attrNameLst>
                                          <p:attrName>ppt_x</p:attrName>
                                        </p:attrNameLst>
                                      </p:cBhvr>
                                      <p:tavLst>
                                        <p:tav tm="0">
                                          <p:val>
                                            <p:strVal val="0-#ppt_w/2"/>
                                          </p:val>
                                        </p:tav>
                                        <p:tav tm="100000">
                                          <p:val>
                                            <p:strVal val="#ppt_x"/>
                                          </p:val>
                                        </p:tav>
                                      </p:tavLst>
                                    </p:anim>
                                    <p:anim calcmode="lin" valueType="num">
                                      <p:cBhvr additive="base">
                                        <p:cTn id="14" dur="500" fill="hold"/>
                                        <p:tgtEl>
                                          <p:spTgt spid="15257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52580"/>
                                        </p:tgtEl>
                                        <p:attrNameLst>
                                          <p:attrName>style.visibility</p:attrName>
                                        </p:attrNameLst>
                                      </p:cBhvr>
                                      <p:to>
                                        <p:strVal val="visible"/>
                                      </p:to>
                                    </p:set>
                                    <p:anim calcmode="lin" valueType="num">
                                      <p:cBhvr additive="base">
                                        <p:cTn id="19" dur="500" fill="hold"/>
                                        <p:tgtEl>
                                          <p:spTgt spid="152580"/>
                                        </p:tgtEl>
                                        <p:attrNameLst>
                                          <p:attrName>ppt_x</p:attrName>
                                        </p:attrNameLst>
                                      </p:cBhvr>
                                      <p:tavLst>
                                        <p:tav tm="0">
                                          <p:val>
                                            <p:strVal val="0-#ppt_w/2"/>
                                          </p:val>
                                        </p:tav>
                                        <p:tav tm="100000">
                                          <p:val>
                                            <p:strVal val="#ppt_x"/>
                                          </p:val>
                                        </p:tav>
                                      </p:tavLst>
                                    </p:anim>
                                    <p:anim calcmode="lin" valueType="num">
                                      <p:cBhvr additive="base">
                                        <p:cTn id="20" dur="500" fill="hold"/>
                                        <p:tgtEl>
                                          <p:spTgt spid="15258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52581"/>
                                        </p:tgtEl>
                                        <p:attrNameLst>
                                          <p:attrName>style.visibility</p:attrName>
                                        </p:attrNameLst>
                                      </p:cBhvr>
                                      <p:to>
                                        <p:strVal val="visible"/>
                                      </p:to>
                                    </p:set>
                                    <p:anim calcmode="lin" valueType="num">
                                      <p:cBhvr additive="base">
                                        <p:cTn id="25" dur="500" fill="hold"/>
                                        <p:tgtEl>
                                          <p:spTgt spid="152581"/>
                                        </p:tgtEl>
                                        <p:attrNameLst>
                                          <p:attrName>ppt_x</p:attrName>
                                        </p:attrNameLst>
                                      </p:cBhvr>
                                      <p:tavLst>
                                        <p:tav tm="0">
                                          <p:val>
                                            <p:strVal val="0-#ppt_w/2"/>
                                          </p:val>
                                        </p:tav>
                                        <p:tav tm="100000">
                                          <p:val>
                                            <p:strVal val="#ppt_x"/>
                                          </p:val>
                                        </p:tav>
                                      </p:tavLst>
                                    </p:anim>
                                    <p:anim calcmode="lin" valueType="num">
                                      <p:cBhvr additive="base">
                                        <p:cTn id="26" dur="500" fill="hold"/>
                                        <p:tgtEl>
                                          <p:spTgt spid="1525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578" grpId="0" autoUpdateAnimBg="0"/>
      <p:bldP spid="152579" grpId="0" autoUpdateAnimBg="0"/>
      <p:bldP spid="152580" grpId="0" autoUpdateAnimBg="0"/>
      <p:bldP spid="152581" grpId="0" autoUpdateAnimBg="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1"/>
          <p:cNvSpPr>
            <a:spLocks noGrp="1"/>
          </p:cNvSpPr>
          <p:nvPr>
            <p:ph type="ftr" sz="quarter" idx="10"/>
          </p:nvPr>
        </p:nvSpPr>
        <p:spPr/>
        <p:txBody>
          <a:bodyPr/>
          <a:lstStyle/>
          <a:p>
            <a:endParaRPr lang="en-US"/>
          </a:p>
        </p:txBody>
      </p:sp>
      <p:sp>
        <p:nvSpPr>
          <p:cNvPr id="157698" name="Rectangle 2"/>
          <p:cNvSpPr>
            <a:spLocks noChangeArrowheads="1"/>
          </p:cNvSpPr>
          <p:nvPr/>
        </p:nvSpPr>
        <p:spPr bwMode="auto">
          <a:xfrm>
            <a:off x="0" y="0"/>
            <a:ext cx="9144000" cy="1189038"/>
          </a:xfrm>
          <a:prstGeom prst="rect">
            <a:avLst/>
          </a:prstGeom>
          <a:noFill/>
          <a:ln w="9525">
            <a:noFill/>
            <a:miter lim="800000"/>
            <a:headEnd/>
            <a:tailEnd/>
          </a:ln>
          <a:effectLst/>
        </p:spPr>
        <p:txBody>
          <a:bodyPr>
            <a:spAutoFit/>
          </a:bodyPr>
          <a:lstStyle/>
          <a:p>
            <a:pPr>
              <a:spcBef>
                <a:spcPct val="50000"/>
              </a:spcBef>
            </a:pPr>
            <a:r>
              <a:rPr lang="en-US" sz="4000" b="1">
                <a:solidFill>
                  <a:srgbClr val="FF0066"/>
                </a:solidFill>
                <a:latin typeface="Times New Roman" pitchFamily="18" charset="0"/>
              </a:rPr>
              <a:t>ATTRIB – </a:t>
            </a:r>
            <a:r>
              <a:rPr lang="en-US" sz="3200" b="1">
                <a:solidFill>
                  <a:srgbClr val="009900"/>
                </a:solidFill>
                <a:latin typeface="Times New Roman" pitchFamily="18" charset="0"/>
              </a:rPr>
              <a:t>Changes the attributes of a file. A file can be made read-only or hidden. </a:t>
            </a:r>
            <a:endParaRPr lang="en-US" sz="3200" b="1">
              <a:solidFill>
                <a:srgbClr val="D61506"/>
              </a:solidFill>
              <a:latin typeface="Times New Roman" pitchFamily="18" charset="0"/>
            </a:endParaRPr>
          </a:p>
        </p:txBody>
      </p:sp>
      <p:sp>
        <p:nvSpPr>
          <p:cNvPr id="157699" name="Rectangle 3"/>
          <p:cNvSpPr>
            <a:spLocks noChangeArrowheads="1"/>
          </p:cNvSpPr>
          <p:nvPr/>
        </p:nvSpPr>
        <p:spPr bwMode="auto">
          <a:xfrm>
            <a:off x="0" y="1219200"/>
            <a:ext cx="9144000" cy="1433513"/>
          </a:xfrm>
          <a:prstGeom prst="rect">
            <a:avLst/>
          </a:prstGeom>
          <a:noFill/>
          <a:ln w="9525">
            <a:noFill/>
            <a:miter lim="800000"/>
            <a:headEnd/>
            <a:tailEnd/>
          </a:ln>
          <a:effectLst/>
        </p:spPr>
        <p:txBody>
          <a:bodyPr>
            <a:spAutoFit/>
          </a:bodyPr>
          <a:lstStyle/>
          <a:p>
            <a:pPr>
              <a:spcBef>
                <a:spcPct val="50000"/>
              </a:spcBef>
            </a:pPr>
            <a:r>
              <a:rPr lang="en-US" sz="4000" b="1">
                <a:solidFill>
                  <a:srgbClr val="FF0066"/>
                </a:solidFill>
                <a:latin typeface="Times New Roman" pitchFamily="18" charset="0"/>
              </a:rPr>
              <a:t>C:\&gt; ATTRIB +R MYFILE.TXT</a:t>
            </a:r>
          </a:p>
          <a:p>
            <a:pPr>
              <a:spcBef>
                <a:spcPct val="50000"/>
              </a:spcBef>
            </a:pPr>
            <a:r>
              <a:rPr lang="en-US" sz="3200" b="1">
                <a:solidFill>
                  <a:srgbClr val="009900"/>
                </a:solidFill>
                <a:latin typeface="Times New Roman" pitchFamily="18" charset="0"/>
              </a:rPr>
              <a:t>Makes the file read-only.</a:t>
            </a:r>
            <a:endParaRPr lang="en-US" sz="3200" b="1">
              <a:solidFill>
                <a:srgbClr val="D61506"/>
              </a:solidFill>
              <a:latin typeface="Times New Roman" pitchFamily="18" charset="0"/>
            </a:endParaRPr>
          </a:p>
        </p:txBody>
      </p:sp>
      <p:sp>
        <p:nvSpPr>
          <p:cNvPr id="157700" name="Rectangle 4"/>
          <p:cNvSpPr>
            <a:spLocks noChangeArrowheads="1"/>
          </p:cNvSpPr>
          <p:nvPr/>
        </p:nvSpPr>
        <p:spPr bwMode="auto">
          <a:xfrm>
            <a:off x="0" y="2590800"/>
            <a:ext cx="9144000" cy="1433513"/>
          </a:xfrm>
          <a:prstGeom prst="rect">
            <a:avLst/>
          </a:prstGeom>
          <a:noFill/>
          <a:ln w="9525">
            <a:noFill/>
            <a:miter lim="800000"/>
            <a:headEnd/>
            <a:tailEnd/>
          </a:ln>
          <a:effectLst/>
        </p:spPr>
        <p:txBody>
          <a:bodyPr>
            <a:spAutoFit/>
          </a:bodyPr>
          <a:lstStyle/>
          <a:p>
            <a:pPr>
              <a:spcBef>
                <a:spcPct val="50000"/>
              </a:spcBef>
            </a:pPr>
            <a:r>
              <a:rPr lang="en-US" sz="4000" b="1">
                <a:solidFill>
                  <a:srgbClr val="FF0066"/>
                </a:solidFill>
                <a:latin typeface="Times New Roman" pitchFamily="18" charset="0"/>
              </a:rPr>
              <a:t>C:\&gt; ATTRIB +H MYFILE.TXT</a:t>
            </a:r>
          </a:p>
          <a:p>
            <a:pPr>
              <a:spcBef>
                <a:spcPct val="50000"/>
              </a:spcBef>
            </a:pPr>
            <a:r>
              <a:rPr lang="en-US" sz="3200" b="1">
                <a:solidFill>
                  <a:srgbClr val="009900"/>
                </a:solidFill>
                <a:latin typeface="Times New Roman" pitchFamily="18" charset="0"/>
              </a:rPr>
              <a:t>Makes the file hidden.</a:t>
            </a:r>
            <a:endParaRPr lang="en-US" sz="3200" b="1">
              <a:solidFill>
                <a:srgbClr val="D61506"/>
              </a:solidFill>
              <a:latin typeface="Times New Roman" pitchFamily="18" charset="0"/>
            </a:endParaRPr>
          </a:p>
        </p:txBody>
      </p:sp>
      <p:sp>
        <p:nvSpPr>
          <p:cNvPr id="157701" name="Rectangle 5"/>
          <p:cNvSpPr>
            <a:spLocks noChangeArrowheads="1"/>
          </p:cNvSpPr>
          <p:nvPr/>
        </p:nvSpPr>
        <p:spPr bwMode="auto">
          <a:xfrm>
            <a:off x="0" y="3962400"/>
            <a:ext cx="9144000" cy="1433513"/>
          </a:xfrm>
          <a:prstGeom prst="rect">
            <a:avLst/>
          </a:prstGeom>
          <a:noFill/>
          <a:ln w="9525">
            <a:noFill/>
            <a:miter lim="800000"/>
            <a:headEnd/>
            <a:tailEnd/>
          </a:ln>
          <a:effectLst/>
        </p:spPr>
        <p:txBody>
          <a:bodyPr>
            <a:spAutoFit/>
          </a:bodyPr>
          <a:lstStyle/>
          <a:p>
            <a:pPr>
              <a:spcBef>
                <a:spcPct val="50000"/>
              </a:spcBef>
            </a:pPr>
            <a:r>
              <a:rPr lang="en-US" sz="4000" b="1">
                <a:solidFill>
                  <a:srgbClr val="FF0066"/>
                </a:solidFill>
                <a:latin typeface="Times New Roman" pitchFamily="18" charset="0"/>
              </a:rPr>
              <a:t>C:\&gt; ATTRIB -R –H MYFILE.TXT</a:t>
            </a:r>
          </a:p>
          <a:p>
            <a:pPr>
              <a:spcBef>
                <a:spcPct val="50000"/>
              </a:spcBef>
            </a:pPr>
            <a:r>
              <a:rPr lang="en-US" sz="3200" b="1">
                <a:solidFill>
                  <a:srgbClr val="009900"/>
                </a:solidFill>
                <a:latin typeface="Times New Roman" pitchFamily="18" charset="0"/>
              </a:rPr>
              <a:t>Removes the read-only and hidden attributes.</a:t>
            </a:r>
            <a:endParaRPr lang="en-US" sz="3200" b="1">
              <a:solidFill>
                <a:srgbClr val="D61506"/>
              </a:solidFill>
              <a:latin typeface="Times New Roman" pitchFamily="18" charset="0"/>
            </a:endParaRPr>
          </a:p>
        </p:txBody>
      </p:sp>
      <p:sp>
        <p:nvSpPr>
          <p:cNvPr id="157702" name="Rectangle 6"/>
          <p:cNvSpPr>
            <a:spLocks noChangeArrowheads="1"/>
          </p:cNvSpPr>
          <p:nvPr/>
        </p:nvSpPr>
        <p:spPr bwMode="auto">
          <a:xfrm>
            <a:off x="0" y="5424488"/>
            <a:ext cx="9144000" cy="1311275"/>
          </a:xfrm>
          <a:prstGeom prst="rect">
            <a:avLst/>
          </a:prstGeom>
          <a:noFill/>
          <a:ln w="9525">
            <a:noFill/>
            <a:miter lim="800000"/>
            <a:headEnd/>
            <a:tailEnd/>
          </a:ln>
          <a:effectLst/>
        </p:spPr>
        <p:txBody>
          <a:bodyPr>
            <a:spAutoFit/>
          </a:bodyPr>
          <a:lstStyle/>
          <a:p>
            <a:pPr>
              <a:spcBef>
                <a:spcPct val="50000"/>
              </a:spcBef>
            </a:pPr>
            <a:r>
              <a:rPr lang="en-US" sz="4000" b="1">
                <a:solidFill>
                  <a:srgbClr val="9900CC"/>
                </a:solidFill>
                <a:latin typeface="Times New Roman" pitchFamily="18" charset="0"/>
              </a:rPr>
              <a:t>Wild cards can be used to change the attributes of a group of files.</a:t>
            </a:r>
            <a:endParaRPr lang="en-US" sz="3200" b="1">
              <a:solidFill>
                <a:srgbClr val="9900CC"/>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57698"/>
                                        </p:tgtEl>
                                        <p:attrNameLst>
                                          <p:attrName>style.visibility</p:attrName>
                                        </p:attrNameLst>
                                      </p:cBhvr>
                                      <p:to>
                                        <p:strVal val="visible"/>
                                      </p:to>
                                    </p:set>
                                    <p:anim calcmode="lin" valueType="num">
                                      <p:cBhvr additive="base">
                                        <p:cTn id="7" dur="500" fill="hold"/>
                                        <p:tgtEl>
                                          <p:spTgt spid="157698"/>
                                        </p:tgtEl>
                                        <p:attrNameLst>
                                          <p:attrName>ppt_x</p:attrName>
                                        </p:attrNameLst>
                                      </p:cBhvr>
                                      <p:tavLst>
                                        <p:tav tm="0">
                                          <p:val>
                                            <p:strVal val="0-#ppt_w/2"/>
                                          </p:val>
                                        </p:tav>
                                        <p:tav tm="100000">
                                          <p:val>
                                            <p:strVal val="#ppt_x"/>
                                          </p:val>
                                        </p:tav>
                                      </p:tavLst>
                                    </p:anim>
                                    <p:anim calcmode="lin" valueType="num">
                                      <p:cBhvr additive="base">
                                        <p:cTn id="8" dur="500" fill="hold"/>
                                        <p:tgtEl>
                                          <p:spTgt spid="15769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57699"/>
                                        </p:tgtEl>
                                        <p:attrNameLst>
                                          <p:attrName>style.visibility</p:attrName>
                                        </p:attrNameLst>
                                      </p:cBhvr>
                                      <p:to>
                                        <p:strVal val="visible"/>
                                      </p:to>
                                    </p:set>
                                    <p:anim calcmode="lin" valueType="num">
                                      <p:cBhvr additive="base">
                                        <p:cTn id="13" dur="500" fill="hold"/>
                                        <p:tgtEl>
                                          <p:spTgt spid="157699"/>
                                        </p:tgtEl>
                                        <p:attrNameLst>
                                          <p:attrName>ppt_x</p:attrName>
                                        </p:attrNameLst>
                                      </p:cBhvr>
                                      <p:tavLst>
                                        <p:tav tm="0">
                                          <p:val>
                                            <p:strVal val="0-#ppt_w/2"/>
                                          </p:val>
                                        </p:tav>
                                        <p:tav tm="100000">
                                          <p:val>
                                            <p:strVal val="#ppt_x"/>
                                          </p:val>
                                        </p:tav>
                                      </p:tavLst>
                                    </p:anim>
                                    <p:anim calcmode="lin" valueType="num">
                                      <p:cBhvr additive="base">
                                        <p:cTn id="14" dur="500" fill="hold"/>
                                        <p:tgtEl>
                                          <p:spTgt spid="15769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57700"/>
                                        </p:tgtEl>
                                        <p:attrNameLst>
                                          <p:attrName>style.visibility</p:attrName>
                                        </p:attrNameLst>
                                      </p:cBhvr>
                                      <p:to>
                                        <p:strVal val="visible"/>
                                      </p:to>
                                    </p:set>
                                    <p:anim calcmode="lin" valueType="num">
                                      <p:cBhvr additive="base">
                                        <p:cTn id="19" dur="500" fill="hold"/>
                                        <p:tgtEl>
                                          <p:spTgt spid="157700"/>
                                        </p:tgtEl>
                                        <p:attrNameLst>
                                          <p:attrName>ppt_x</p:attrName>
                                        </p:attrNameLst>
                                      </p:cBhvr>
                                      <p:tavLst>
                                        <p:tav tm="0">
                                          <p:val>
                                            <p:strVal val="0-#ppt_w/2"/>
                                          </p:val>
                                        </p:tav>
                                        <p:tav tm="100000">
                                          <p:val>
                                            <p:strVal val="#ppt_x"/>
                                          </p:val>
                                        </p:tav>
                                      </p:tavLst>
                                    </p:anim>
                                    <p:anim calcmode="lin" valueType="num">
                                      <p:cBhvr additive="base">
                                        <p:cTn id="20" dur="500" fill="hold"/>
                                        <p:tgtEl>
                                          <p:spTgt spid="15770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57701"/>
                                        </p:tgtEl>
                                        <p:attrNameLst>
                                          <p:attrName>style.visibility</p:attrName>
                                        </p:attrNameLst>
                                      </p:cBhvr>
                                      <p:to>
                                        <p:strVal val="visible"/>
                                      </p:to>
                                    </p:set>
                                    <p:anim calcmode="lin" valueType="num">
                                      <p:cBhvr additive="base">
                                        <p:cTn id="25" dur="500" fill="hold"/>
                                        <p:tgtEl>
                                          <p:spTgt spid="157701"/>
                                        </p:tgtEl>
                                        <p:attrNameLst>
                                          <p:attrName>ppt_x</p:attrName>
                                        </p:attrNameLst>
                                      </p:cBhvr>
                                      <p:tavLst>
                                        <p:tav tm="0">
                                          <p:val>
                                            <p:strVal val="0-#ppt_w/2"/>
                                          </p:val>
                                        </p:tav>
                                        <p:tav tm="100000">
                                          <p:val>
                                            <p:strVal val="#ppt_x"/>
                                          </p:val>
                                        </p:tav>
                                      </p:tavLst>
                                    </p:anim>
                                    <p:anim calcmode="lin" valueType="num">
                                      <p:cBhvr additive="base">
                                        <p:cTn id="26" dur="500" fill="hold"/>
                                        <p:tgtEl>
                                          <p:spTgt spid="157701"/>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57702"/>
                                        </p:tgtEl>
                                        <p:attrNameLst>
                                          <p:attrName>style.visibility</p:attrName>
                                        </p:attrNameLst>
                                      </p:cBhvr>
                                      <p:to>
                                        <p:strVal val="visible"/>
                                      </p:to>
                                    </p:set>
                                    <p:anim calcmode="lin" valueType="num">
                                      <p:cBhvr additive="base">
                                        <p:cTn id="31" dur="500" fill="hold"/>
                                        <p:tgtEl>
                                          <p:spTgt spid="157702"/>
                                        </p:tgtEl>
                                        <p:attrNameLst>
                                          <p:attrName>ppt_x</p:attrName>
                                        </p:attrNameLst>
                                      </p:cBhvr>
                                      <p:tavLst>
                                        <p:tav tm="0">
                                          <p:val>
                                            <p:strVal val="0-#ppt_w/2"/>
                                          </p:val>
                                        </p:tav>
                                        <p:tav tm="100000">
                                          <p:val>
                                            <p:strVal val="#ppt_x"/>
                                          </p:val>
                                        </p:tav>
                                      </p:tavLst>
                                    </p:anim>
                                    <p:anim calcmode="lin" valueType="num">
                                      <p:cBhvr additive="base">
                                        <p:cTn id="32" dur="500" fill="hold"/>
                                        <p:tgtEl>
                                          <p:spTgt spid="15770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698" grpId="0" autoUpdateAnimBg="0"/>
      <p:bldP spid="157699" grpId="0" autoUpdateAnimBg="0"/>
      <p:bldP spid="157700" grpId="0" autoUpdateAnimBg="0"/>
      <p:bldP spid="157701" grpId="0" autoUpdateAnimBg="0"/>
      <p:bldP spid="157702" grpId="0" autoUpdateAnimBg="0"/>
    </p:bldLst>
  </p:timing>
</p:sld>
</file>

<file path=ppt/theme/theme1.xml><?xml version="1.0" encoding="utf-8"?>
<a:theme xmlns:a="http://schemas.openxmlformats.org/drawingml/2006/main" name="introduction to computers (1)">
  <a:themeElements>
    <a:clrScheme name="Blueprint 2">
      <a:dk1>
        <a:srgbClr val="40458C"/>
      </a:dk1>
      <a:lt1>
        <a:srgbClr val="FFFFFF"/>
      </a:lt1>
      <a:dk2>
        <a:srgbClr val="660066"/>
      </a:dk2>
      <a:lt2>
        <a:srgbClr val="B7C1EB"/>
      </a:lt2>
      <a:accent1>
        <a:srgbClr val="ECD882"/>
      </a:accent1>
      <a:accent2>
        <a:srgbClr val="B2B2B2"/>
      </a:accent2>
      <a:accent3>
        <a:srgbClr val="FFFFFF"/>
      </a:accent3>
      <a:accent4>
        <a:srgbClr val="353A77"/>
      </a:accent4>
      <a:accent5>
        <a:srgbClr val="F4E9C1"/>
      </a:accent5>
      <a:accent6>
        <a:srgbClr val="A1A1A1"/>
      </a:accent6>
      <a:hlink>
        <a:srgbClr val="6F89F7"/>
      </a:hlink>
      <a:folHlink>
        <a:srgbClr val="CFDBFD"/>
      </a:folHlink>
    </a:clrScheme>
    <a:fontScheme name="Blueprint">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rgbClr val="808000"/>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rgbClr val="808000"/>
            </a:solidFill>
            <a:effectLst/>
            <a:latin typeface="Tahoma" pitchFamily="34" charset="0"/>
          </a:defRPr>
        </a:defPPr>
      </a:lstStyle>
    </a:lnDef>
  </a:objectDefaults>
  <a:extraClrSchemeLst>
    <a:extraClrScheme>
      <a:clrScheme name="Blueprint 1">
        <a:dk1>
          <a:srgbClr val="000000"/>
        </a:dk1>
        <a:lt1>
          <a:srgbClr val="FFFFFF"/>
        </a:lt1>
        <a:dk2>
          <a:srgbClr val="40458C"/>
        </a:dk2>
        <a:lt2>
          <a:srgbClr val="FFFFCC"/>
        </a:lt2>
        <a:accent1>
          <a:srgbClr val="8D8DB3"/>
        </a:accent1>
        <a:accent2>
          <a:srgbClr val="B2B2B2"/>
        </a:accent2>
        <a:accent3>
          <a:srgbClr val="AFB0C5"/>
        </a:accent3>
        <a:accent4>
          <a:srgbClr val="DADADA"/>
        </a:accent4>
        <a:accent5>
          <a:srgbClr val="C5C5D6"/>
        </a:accent5>
        <a:accent6>
          <a:srgbClr val="A1A1A1"/>
        </a:accent6>
        <a:hlink>
          <a:srgbClr val="6F89F7"/>
        </a:hlink>
        <a:folHlink>
          <a:srgbClr val="4F56AD"/>
        </a:folHlink>
      </a:clrScheme>
      <a:clrMap bg1="dk2" tx1="lt1" bg2="dk1" tx2="lt2" accent1="accent1" accent2="accent2" accent3="accent3" accent4="accent4" accent5="accent5" accent6="accent6" hlink="hlink" folHlink="folHlink"/>
    </a:extraClrScheme>
    <a:extraClrScheme>
      <a:clrScheme name="Blueprint 2">
        <a:dk1>
          <a:srgbClr val="40458C"/>
        </a:dk1>
        <a:lt1>
          <a:srgbClr val="FFFFFF"/>
        </a:lt1>
        <a:dk2>
          <a:srgbClr val="660066"/>
        </a:dk2>
        <a:lt2>
          <a:srgbClr val="B7C1EB"/>
        </a:lt2>
        <a:accent1>
          <a:srgbClr val="ECD882"/>
        </a:accent1>
        <a:accent2>
          <a:srgbClr val="B2B2B2"/>
        </a:accent2>
        <a:accent3>
          <a:srgbClr val="FFFFFF"/>
        </a:accent3>
        <a:accent4>
          <a:srgbClr val="353A77"/>
        </a:accent4>
        <a:accent5>
          <a:srgbClr val="F4E9C1"/>
        </a:accent5>
        <a:accent6>
          <a:srgbClr val="A1A1A1"/>
        </a:accent6>
        <a:hlink>
          <a:srgbClr val="6F89F7"/>
        </a:hlink>
        <a:folHlink>
          <a:srgbClr val="CFDBFD"/>
        </a:folHlink>
      </a:clrScheme>
      <a:clrMap bg1="lt1" tx1="dk1" bg2="lt2" tx2="dk2" accent1="accent1" accent2="accent2" accent3="accent3" accent4="accent4" accent5="accent5" accent6="accent6" hlink="hlink" folHlink="folHlink"/>
    </a:extraClrScheme>
    <a:extraClrScheme>
      <a:clrScheme name="Blueprint 3">
        <a:dk1>
          <a:srgbClr val="000000"/>
        </a:dk1>
        <a:lt1>
          <a:srgbClr val="FFFFFF"/>
        </a:lt1>
        <a:dk2>
          <a:srgbClr val="4D4D4D"/>
        </a:dk2>
        <a:lt2>
          <a:srgbClr val="B2B2B2"/>
        </a:lt2>
        <a:accent1>
          <a:srgbClr val="969696"/>
        </a:accent1>
        <a:accent2>
          <a:srgbClr val="EAEAEA"/>
        </a:accent2>
        <a:accent3>
          <a:srgbClr val="FFFFFF"/>
        </a:accent3>
        <a:accent4>
          <a:srgbClr val="000000"/>
        </a:accent4>
        <a:accent5>
          <a:srgbClr val="C9C9C9"/>
        </a:accent5>
        <a:accent6>
          <a:srgbClr val="D4D4D4"/>
        </a:accent6>
        <a:hlink>
          <a:srgbClr val="777777"/>
        </a:hlink>
        <a:folHlink>
          <a:srgbClr val="C0C0C0"/>
        </a:folHlink>
      </a:clrScheme>
      <a:clrMap bg1="lt1" tx1="dk1" bg2="lt2" tx2="dk2" accent1="accent1" accent2="accent2" accent3="accent3" accent4="accent4" accent5="accent5" accent6="accent6" hlink="hlink" folHlink="folHlink"/>
    </a:extraClrScheme>
    <a:extraClrScheme>
      <a:clrScheme name="Blueprint 4">
        <a:dk1>
          <a:srgbClr val="333300"/>
        </a:dk1>
        <a:lt1>
          <a:srgbClr val="FFFFFF"/>
        </a:lt1>
        <a:dk2>
          <a:srgbClr val="663300"/>
        </a:dk2>
        <a:lt2>
          <a:srgbClr val="B2B2B2"/>
        </a:lt2>
        <a:accent1>
          <a:srgbClr val="DDC6A7"/>
        </a:accent1>
        <a:accent2>
          <a:srgbClr val="D9C167"/>
        </a:accent2>
        <a:accent3>
          <a:srgbClr val="FFFFFF"/>
        </a:accent3>
        <a:accent4>
          <a:srgbClr val="2A2A00"/>
        </a:accent4>
        <a:accent5>
          <a:srgbClr val="EBDFD0"/>
        </a:accent5>
        <a:accent6>
          <a:srgbClr val="C4AF5D"/>
        </a:accent6>
        <a:hlink>
          <a:srgbClr val="8A7A66"/>
        </a:hlink>
        <a:folHlink>
          <a:srgbClr val="C0AE9E"/>
        </a:folHlink>
      </a:clrScheme>
      <a:clrMap bg1="lt1" tx1="dk1" bg2="lt2" tx2="dk2" accent1="accent1" accent2="accent2" accent3="accent3" accent4="accent4" accent5="accent5" accent6="accent6" hlink="hlink" folHlink="folHlink"/>
    </a:extraClrScheme>
    <a:extraClrScheme>
      <a:clrScheme name="Blueprint 5">
        <a:dk1>
          <a:srgbClr val="000000"/>
        </a:dk1>
        <a:lt1>
          <a:srgbClr val="FFFFFF"/>
        </a:lt1>
        <a:dk2>
          <a:srgbClr val="003366"/>
        </a:dk2>
        <a:lt2>
          <a:srgbClr val="CCFFCC"/>
        </a:lt2>
        <a:accent1>
          <a:srgbClr val="006699"/>
        </a:accent1>
        <a:accent2>
          <a:srgbClr val="009999"/>
        </a:accent2>
        <a:accent3>
          <a:srgbClr val="AAADB8"/>
        </a:accent3>
        <a:accent4>
          <a:srgbClr val="DADADA"/>
        </a:accent4>
        <a:accent5>
          <a:srgbClr val="AAB8CA"/>
        </a:accent5>
        <a:accent6>
          <a:srgbClr val="008A8A"/>
        </a:accent6>
        <a:hlink>
          <a:srgbClr val="0099CC"/>
        </a:hlink>
        <a:folHlink>
          <a:srgbClr val="00458A"/>
        </a:folHlink>
      </a:clrScheme>
      <a:clrMap bg1="dk2" tx1="lt1" bg2="dk1" tx2="lt2" accent1="accent1" accent2="accent2" accent3="accent3" accent4="accent4" accent5="accent5" accent6="accent6" hlink="hlink" folHlink="folHlink"/>
    </a:extraClrScheme>
    <a:extraClrScheme>
      <a:clrScheme name="Blueprint 6">
        <a:dk1>
          <a:srgbClr val="000000"/>
        </a:dk1>
        <a:lt1>
          <a:srgbClr val="FFFFFF"/>
        </a:lt1>
        <a:dk2>
          <a:srgbClr val="004A48"/>
        </a:dk2>
        <a:lt2>
          <a:srgbClr val="33CCCC"/>
        </a:lt2>
        <a:accent1>
          <a:srgbClr val="006699"/>
        </a:accent1>
        <a:accent2>
          <a:srgbClr val="009999"/>
        </a:accent2>
        <a:accent3>
          <a:srgbClr val="AAB1B1"/>
        </a:accent3>
        <a:accent4>
          <a:srgbClr val="DADADA"/>
        </a:accent4>
        <a:accent5>
          <a:srgbClr val="AAB8CA"/>
        </a:accent5>
        <a:accent6>
          <a:srgbClr val="008A8A"/>
        </a:accent6>
        <a:hlink>
          <a:srgbClr val="00CC99"/>
        </a:hlink>
        <a:folHlink>
          <a:srgbClr val="006666"/>
        </a:folHlink>
      </a:clrScheme>
      <a:clrMap bg1="dk2" tx1="lt1" bg2="dk1" tx2="lt2" accent1="accent1" accent2="accent2" accent3="accent3" accent4="accent4" accent5="accent5" accent6="accent6" hlink="hlink" folHlink="folHlink"/>
    </a:extraClrScheme>
    <a:extraClrScheme>
      <a:clrScheme name="Blueprint 7">
        <a:dk1>
          <a:srgbClr val="000000"/>
        </a:dk1>
        <a:lt1>
          <a:srgbClr val="FFFFFF"/>
        </a:lt1>
        <a:dk2>
          <a:srgbClr val="333300"/>
        </a:dk2>
        <a:lt2>
          <a:srgbClr val="FFFFCC"/>
        </a:lt2>
        <a:accent1>
          <a:srgbClr val="CC9900"/>
        </a:accent1>
        <a:accent2>
          <a:srgbClr val="CC6600"/>
        </a:accent2>
        <a:accent3>
          <a:srgbClr val="ADADAA"/>
        </a:accent3>
        <a:accent4>
          <a:srgbClr val="DADADA"/>
        </a:accent4>
        <a:accent5>
          <a:srgbClr val="E2CAAA"/>
        </a:accent5>
        <a:accent6>
          <a:srgbClr val="B95C00"/>
        </a:accent6>
        <a:hlink>
          <a:srgbClr val="808000"/>
        </a:hlink>
        <a:folHlink>
          <a:srgbClr val="525000"/>
        </a:folHlink>
      </a:clrScheme>
      <a:clrMap bg1="dk2" tx1="lt1" bg2="dk1" tx2="lt2" accent1="accent1" accent2="accent2" accent3="accent3" accent4="accent4" accent5="accent5" accent6="accent6" hlink="hlink" folHlink="folHlink"/>
    </a:extraClrScheme>
    <a:extraClrScheme>
      <a:clrScheme name="Blueprint 8">
        <a:dk1>
          <a:srgbClr val="003D62"/>
        </a:dk1>
        <a:lt1>
          <a:srgbClr val="FFFFFF"/>
        </a:lt1>
        <a:dk2>
          <a:srgbClr val="006699"/>
        </a:dk2>
        <a:lt2>
          <a:srgbClr val="C8D1DA"/>
        </a:lt2>
        <a:accent1>
          <a:srgbClr val="9AC0EA"/>
        </a:accent1>
        <a:accent2>
          <a:srgbClr val="80C3C8"/>
        </a:accent2>
        <a:accent3>
          <a:srgbClr val="FFFFFF"/>
        </a:accent3>
        <a:accent4>
          <a:srgbClr val="003353"/>
        </a:accent4>
        <a:accent5>
          <a:srgbClr val="CADCF3"/>
        </a:accent5>
        <a:accent6>
          <a:srgbClr val="73B0B5"/>
        </a:accent6>
        <a:hlink>
          <a:srgbClr val="81ABCB"/>
        </a:hlink>
        <a:folHlink>
          <a:srgbClr val="B6CBD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introduction to computers (1)</Template>
  <TotalTime>174</TotalTime>
  <Words>3946</Words>
  <Application>Microsoft Office PowerPoint</Application>
  <PresentationFormat>On-screen Show (4:3)</PresentationFormat>
  <Paragraphs>580</Paragraphs>
  <Slides>100</Slides>
  <Notes>2</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100</vt:i4>
      </vt:variant>
    </vt:vector>
  </HeadingPairs>
  <TitlesOfParts>
    <vt:vector size="103" baseType="lpstr">
      <vt:lpstr>introduction to computers (1)</vt:lpstr>
      <vt:lpstr>Bitmap Image</vt:lpstr>
      <vt:lpstr>MS Org Chart</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A character is the smallest amount of information that can be communicated to the computer. All data, information and instruction are represented by a combination of these characters. </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lpstr>Slide 80</vt:lpstr>
      <vt:lpstr>Slide 81</vt:lpstr>
      <vt:lpstr>Slide 82</vt:lpstr>
      <vt:lpstr>Slide 83</vt:lpstr>
      <vt:lpstr>Slide 84</vt:lpstr>
      <vt:lpstr>Slide 85</vt:lpstr>
      <vt:lpstr>Slide 86</vt:lpstr>
      <vt:lpstr>Slide 87</vt:lpstr>
      <vt:lpstr>Slide 88</vt:lpstr>
      <vt:lpstr>Slide 89</vt:lpstr>
      <vt:lpstr>Slide 90</vt:lpstr>
      <vt:lpstr>Slide 91</vt:lpstr>
      <vt:lpstr>Slide 92</vt:lpstr>
      <vt:lpstr>Slide 93</vt:lpstr>
      <vt:lpstr>Slide 94</vt:lpstr>
      <vt:lpstr>Slide 95</vt:lpstr>
      <vt:lpstr>Slide 96</vt:lpstr>
      <vt:lpstr>Slide 97</vt:lpstr>
      <vt:lpstr>Slide 98</vt:lpstr>
      <vt:lpstr>Slide 99</vt:lpstr>
      <vt:lpstr>Slide 100</vt:lpstr>
    </vt:vector>
  </TitlesOfParts>
  <Company>Cyber</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hi</dc:creator>
  <cp:lastModifiedBy>admin</cp:lastModifiedBy>
  <cp:revision>11</cp:revision>
  <dcterms:created xsi:type="dcterms:W3CDTF">2014-06-11T07:04:07Z</dcterms:created>
  <dcterms:modified xsi:type="dcterms:W3CDTF">2019-11-30T20:34:13Z</dcterms:modified>
</cp:coreProperties>
</file>